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80" r:id="rId5"/>
    <p:sldId id="282" r:id="rId6"/>
    <p:sldId id="283" r:id="rId7"/>
    <p:sldId id="284" r:id="rId8"/>
    <p:sldId id="287" r:id="rId9"/>
    <p:sldId id="286" r:id="rId10"/>
    <p:sldId id="285" r:id="rId11"/>
    <p:sldId id="288" r:id="rId12"/>
    <p:sldId id="289" r:id="rId13"/>
    <p:sldId id="290" r:id="rId14"/>
    <p:sldId id="291"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3582" autoAdjust="0"/>
  </p:normalViewPr>
  <p:slideViewPr>
    <p:cSldViewPr snapToGrid="0">
      <p:cViewPr>
        <p:scale>
          <a:sx n="70" d="100"/>
          <a:sy n="70" d="100"/>
        </p:scale>
        <p:origin x="891" y="174"/>
      </p:cViewPr>
      <p:guideLst/>
    </p:cSldViewPr>
  </p:slideViewPr>
  <p:notesTextViewPr>
    <p:cViewPr>
      <p:scale>
        <a:sx n="1" d="1"/>
        <a:sy n="1" d="1"/>
      </p:scale>
      <p:origin x="0" y="-10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ng" userId="29b9e541364bfe06" providerId="LiveId" clId="{E699F76B-5821-420D-8241-1BDE4C8FD02D}"/>
    <pc:docChg chg="undo redo custSel addSld delSld modSld sldOrd">
      <pc:chgData name="Jason Jiang" userId="29b9e541364bfe06" providerId="LiveId" clId="{E699F76B-5821-420D-8241-1BDE4C8FD02D}" dt="2025-09-05T01:29:57.262" v="9619" actId="20577"/>
      <pc:docMkLst>
        <pc:docMk/>
      </pc:docMkLst>
      <pc:sldChg chg="modSp del">
        <pc:chgData name="Jason Jiang" userId="29b9e541364bfe06" providerId="LiveId" clId="{E699F76B-5821-420D-8241-1BDE4C8FD02D}" dt="2025-09-04T23:25:48.967" v="7888" actId="47"/>
        <pc:sldMkLst>
          <pc:docMk/>
          <pc:sldMk cId="3265077456" sldId="281"/>
        </pc:sldMkLst>
        <pc:graphicFrameChg chg="mod">
          <ac:chgData name="Jason Jiang" userId="29b9e541364bfe06" providerId="LiveId" clId="{E699F76B-5821-420D-8241-1BDE4C8FD02D}" dt="2025-09-04T21:03:26.165" v="250" actId="207"/>
          <ac:graphicFrameMkLst>
            <pc:docMk/>
            <pc:sldMk cId="3265077456" sldId="281"/>
            <ac:graphicFrameMk id="12" creationId="{1E5659A2-FA7D-4C38-864B-37B42C27540F}"/>
          </ac:graphicFrameMkLst>
        </pc:graphicFrameChg>
      </pc:sldChg>
      <pc:sldChg chg="addSp modSp mod modNotesTx">
        <pc:chgData name="Jason Jiang" userId="29b9e541364bfe06" providerId="LiveId" clId="{E699F76B-5821-420D-8241-1BDE4C8FD02D}" dt="2025-09-04T21:29:25.299" v="814" actId="20577"/>
        <pc:sldMkLst>
          <pc:docMk/>
          <pc:sldMk cId="645326322" sldId="282"/>
        </pc:sldMkLst>
        <pc:spChg chg="mod">
          <ac:chgData name="Jason Jiang" userId="29b9e541364bfe06" providerId="LiveId" clId="{E699F76B-5821-420D-8241-1BDE4C8FD02D}" dt="2025-09-04T21:23:53.401" v="256" actId="1076"/>
          <ac:spMkLst>
            <pc:docMk/>
            <pc:sldMk cId="645326322" sldId="282"/>
            <ac:spMk id="3" creationId="{CFBE5F49-B67C-CB4B-3195-D4E7AA191004}"/>
          </ac:spMkLst>
        </pc:spChg>
        <pc:picChg chg="add mod">
          <ac:chgData name="Jason Jiang" userId="29b9e541364bfe06" providerId="LiveId" clId="{E699F76B-5821-420D-8241-1BDE4C8FD02D}" dt="2025-09-04T21:24:02.857" v="258" actId="1076"/>
          <ac:picMkLst>
            <pc:docMk/>
            <pc:sldMk cId="645326322" sldId="282"/>
            <ac:picMk id="1026" creationId="{3DA3799F-4B1D-B29C-EE46-6AAC725A522D}"/>
          </ac:picMkLst>
        </pc:picChg>
      </pc:sldChg>
      <pc:sldChg chg="addSp delSp modSp mod modAnim modNotesTx">
        <pc:chgData name="Jason Jiang" userId="29b9e541364bfe06" providerId="LiveId" clId="{E699F76B-5821-420D-8241-1BDE4C8FD02D}" dt="2025-09-05T00:51:43.068" v="8147" actId="167"/>
        <pc:sldMkLst>
          <pc:docMk/>
          <pc:sldMk cId="3655213135" sldId="283"/>
        </pc:sldMkLst>
        <pc:spChg chg="mod">
          <ac:chgData name="Jason Jiang" userId="29b9e541364bfe06" providerId="LiveId" clId="{E699F76B-5821-420D-8241-1BDE4C8FD02D}" dt="2025-09-04T22:26:59.839" v="4920" actId="14100"/>
          <ac:spMkLst>
            <pc:docMk/>
            <pc:sldMk cId="3655213135" sldId="283"/>
            <ac:spMk id="2" creationId="{8DF6E2AF-576F-5A22-AFB2-51B61D37B860}"/>
          </ac:spMkLst>
        </pc:spChg>
        <pc:spChg chg="del">
          <ac:chgData name="Jason Jiang" userId="29b9e541364bfe06" providerId="LiveId" clId="{E699F76B-5821-420D-8241-1BDE4C8FD02D}" dt="2025-09-04T21:25:27.110" v="372"/>
          <ac:spMkLst>
            <pc:docMk/>
            <pc:sldMk cId="3655213135" sldId="283"/>
            <ac:spMk id="3" creationId="{42D23C5A-473B-0F03-530B-E10AD4027103}"/>
          </ac:spMkLst>
        </pc:spChg>
        <pc:spChg chg="mod">
          <ac:chgData name="Jason Jiang" userId="29b9e541364bfe06" providerId="LiveId" clId="{E699F76B-5821-420D-8241-1BDE4C8FD02D}" dt="2025-09-04T22:43:31.917" v="5389" actId="120"/>
          <ac:spMkLst>
            <pc:docMk/>
            <pc:sldMk cId="3655213135" sldId="283"/>
            <ac:spMk id="4" creationId="{9FC1E467-E979-1B8E-3EB2-29E5A75A3C6E}"/>
          </ac:spMkLst>
        </pc:spChg>
        <pc:spChg chg="add mod">
          <ac:chgData name="Jason Jiang" userId="29b9e541364bfe06" providerId="LiveId" clId="{E699F76B-5821-420D-8241-1BDE4C8FD02D}" dt="2025-09-04T21:24:54.589" v="260"/>
          <ac:spMkLst>
            <pc:docMk/>
            <pc:sldMk cId="3655213135" sldId="283"/>
            <ac:spMk id="5" creationId="{83CDC310-3BD9-405F-4E8F-B3A9E479526A}"/>
          </ac:spMkLst>
        </pc:spChg>
        <pc:spChg chg="add mod ord">
          <ac:chgData name="Jason Jiang" userId="29b9e541364bfe06" providerId="LiveId" clId="{E699F76B-5821-420D-8241-1BDE4C8FD02D}" dt="2025-09-04T21:26:23.283" v="380" actId="1076"/>
          <ac:spMkLst>
            <pc:docMk/>
            <pc:sldMk cId="3655213135" sldId="283"/>
            <ac:spMk id="6" creationId="{FCF142A9-AB39-338C-1DB2-1E9D42E4973C}"/>
          </ac:spMkLst>
        </pc:spChg>
        <pc:spChg chg="add del mod">
          <ac:chgData name="Jason Jiang" userId="29b9e541364bfe06" providerId="LiveId" clId="{E699F76B-5821-420D-8241-1BDE4C8FD02D}" dt="2025-09-04T22:27:22.004" v="4926" actId="478"/>
          <ac:spMkLst>
            <pc:docMk/>
            <pc:sldMk cId="3655213135" sldId="283"/>
            <ac:spMk id="8" creationId="{49C4EA90-8CA4-50AF-7DFD-E7241F07DAB5}"/>
          </ac:spMkLst>
        </pc:spChg>
        <pc:spChg chg="add mod">
          <ac:chgData name="Jason Jiang" userId="29b9e541364bfe06" providerId="LiveId" clId="{E699F76B-5821-420D-8241-1BDE4C8FD02D}" dt="2025-09-04T22:27:41.723" v="4936" actId="1076"/>
          <ac:spMkLst>
            <pc:docMk/>
            <pc:sldMk cId="3655213135" sldId="283"/>
            <ac:spMk id="9" creationId="{91CE6E50-FD93-252D-C1EC-41DCA86D2F6A}"/>
          </ac:spMkLst>
        </pc:spChg>
        <pc:spChg chg="add mod ord">
          <ac:chgData name="Jason Jiang" userId="29b9e541364bfe06" providerId="LiveId" clId="{E699F76B-5821-420D-8241-1BDE4C8FD02D}" dt="2025-09-05T00:51:33.220" v="8145" actId="167"/>
          <ac:spMkLst>
            <pc:docMk/>
            <pc:sldMk cId="3655213135" sldId="283"/>
            <ac:spMk id="11" creationId="{750FFF3B-09DD-0BAE-911E-AE7EC1A881D0}"/>
          </ac:spMkLst>
        </pc:spChg>
        <pc:picChg chg="add mod">
          <ac:chgData name="Jason Jiang" userId="29b9e541364bfe06" providerId="LiveId" clId="{E699F76B-5821-420D-8241-1BDE4C8FD02D}" dt="2025-09-05T00:51:37.591" v="8146" actId="167"/>
          <ac:picMkLst>
            <pc:docMk/>
            <pc:sldMk cId="3655213135" sldId="283"/>
            <ac:picMk id="10" creationId="{E539D6F0-97B5-6115-BB79-B95D4D1DCE8A}"/>
          </ac:picMkLst>
        </pc:picChg>
        <pc:picChg chg="add mod">
          <ac:chgData name="Jason Jiang" userId="29b9e541364bfe06" providerId="LiveId" clId="{E699F76B-5821-420D-8241-1BDE4C8FD02D}" dt="2025-09-04T21:26:17.985" v="378" actId="1076"/>
          <ac:picMkLst>
            <pc:docMk/>
            <pc:sldMk cId="3655213135" sldId="283"/>
            <ac:picMk id="2050" creationId="{A20B5947-83C8-1266-909E-6C681A5CF00C}"/>
          </ac:picMkLst>
        </pc:picChg>
        <pc:picChg chg="add mod ord">
          <ac:chgData name="Jason Jiang" userId="29b9e541364bfe06" providerId="LiveId" clId="{E699F76B-5821-420D-8241-1BDE4C8FD02D}" dt="2025-09-05T00:51:43.068" v="8147" actId="167"/>
          <ac:picMkLst>
            <pc:docMk/>
            <pc:sldMk cId="3655213135" sldId="283"/>
            <ac:picMk id="2052" creationId="{0D3EDD28-6489-7352-5A8C-B9264C99426A}"/>
          </ac:picMkLst>
        </pc:picChg>
      </pc:sldChg>
      <pc:sldChg chg="addSp delSp modSp mod modNotesTx">
        <pc:chgData name="Jason Jiang" userId="29b9e541364bfe06" providerId="LiveId" clId="{E699F76B-5821-420D-8241-1BDE4C8FD02D}" dt="2025-09-04T22:43:39.087" v="5390" actId="120"/>
        <pc:sldMkLst>
          <pc:docMk/>
          <pc:sldMk cId="712053334" sldId="284"/>
        </pc:sldMkLst>
        <pc:spChg chg="mod">
          <ac:chgData name="Jason Jiang" userId="29b9e541364bfe06" providerId="LiveId" clId="{E699F76B-5821-420D-8241-1BDE4C8FD02D}" dt="2025-09-04T21:40:57.074" v="1536" actId="14100"/>
          <ac:spMkLst>
            <pc:docMk/>
            <pc:sldMk cId="712053334" sldId="284"/>
            <ac:spMk id="2" creationId="{CE47B416-9A75-56D4-228B-3267410A944F}"/>
          </ac:spMkLst>
        </pc:spChg>
        <pc:spChg chg="del">
          <ac:chgData name="Jason Jiang" userId="29b9e541364bfe06" providerId="LiveId" clId="{E699F76B-5821-420D-8241-1BDE4C8FD02D}" dt="2025-09-04T21:43:33.974" v="1539"/>
          <ac:spMkLst>
            <pc:docMk/>
            <pc:sldMk cId="712053334" sldId="284"/>
            <ac:spMk id="3" creationId="{136C2368-CABC-1AC4-5F89-9FC638044B2A}"/>
          </ac:spMkLst>
        </pc:spChg>
        <pc:spChg chg="mod">
          <ac:chgData name="Jason Jiang" userId="29b9e541364bfe06" providerId="LiveId" clId="{E699F76B-5821-420D-8241-1BDE4C8FD02D}" dt="2025-09-04T22:43:39.087" v="5390" actId="120"/>
          <ac:spMkLst>
            <pc:docMk/>
            <pc:sldMk cId="712053334" sldId="284"/>
            <ac:spMk id="4" creationId="{8BB467AC-14C5-DD7C-B7A4-2BF994D1F5A8}"/>
          </ac:spMkLst>
        </pc:spChg>
        <pc:picChg chg="add mod">
          <ac:chgData name="Jason Jiang" userId="29b9e541364bfe06" providerId="LiveId" clId="{E699F76B-5821-420D-8241-1BDE4C8FD02D}" dt="2025-09-04T21:43:33.974" v="1539"/>
          <ac:picMkLst>
            <pc:docMk/>
            <pc:sldMk cId="712053334" sldId="284"/>
            <ac:picMk id="3074" creationId="{20FA792A-28D2-330E-28EA-FDEA18ACC64F}"/>
          </ac:picMkLst>
        </pc:picChg>
      </pc:sldChg>
      <pc:sldChg chg="addSp delSp modSp mod modNotesTx">
        <pc:chgData name="Jason Jiang" userId="29b9e541364bfe06" providerId="LiveId" clId="{E699F76B-5821-420D-8241-1BDE4C8FD02D}" dt="2025-09-05T00:59:13.213" v="8170" actId="1076"/>
        <pc:sldMkLst>
          <pc:docMk/>
          <pc:sldMk cId="3697119215" sldId="285"/>
        </pc:sldMkLst>
        <pc:spChg chg="mod">
          <ac:chgData name="Jason Jiang" userId="29b9e541364bfe06" providerId="LiveId" clId="{E699F76B-5821-420D-8241-1BDE4C8FD02D}" dt="2025-09-04T23:08:25.821" v="7059" actId="255"/>
          <ac:spMkLst>
            <pc:docMk/>
            <pc:sldMk cId="3697119215" sldId="285"/>
            <ac:spMk id="2" creationId="{5BA07446-3CAA-024D-6356-FCE9F88DBA43}"/>
          </ac:spMkLst>
        </pc:spChg>
        <pc:spChg chg="del">
          <ac:chgData name="Jason Jiang" userId="29b9e541364bfe06" providerId="LiveId" clId="{E699F76B-5821-420D-8241-1BDE4C8FD02D}" dt="2025-09-04T22:56:21.499" v="6439" actId="22"/>
          <ac:spMkLst>
            <pc:docMk/>
            <pc:sldMk cId="3697119215" sldId="285"/>
            <ac:spMk id="3" creationId="{501F6751-812E-BF64-000C-0BC4FBBFF36E}"/>
          </ac:spMkLst>
        </pc:spChg>
        <pc:spChg chg="mod">
          <ac:chgData name="Jason Jiang" userId="29b9e541364bfe06" providerId="LiveId" clId="{E699F76B-5821-420D-8241-1BDE4C8FD02D}" dt="2025-09-04T23:08:18.010" v="7058" actId="255"/>
          <ac:spMkLst>
            <pc:docMk/>
            <pc:sldMk cId="3697119215" sldId="285"/>
            <ac:spMk id="4" creationId="{BAE940C9-E7E2-B15F-1DDB-4DDBB92C9552}"/>
          </ac:spMkLst>
        </pc:spChg>
        <pc:spChg chg="add mod ord">
          <ac:chgData name="Jason Jiang" userId="29b9e541364bfe06" providerId="LiveId" clId="{E699F76B-5821-420D-8241-1BDE4C8FD02D}" dt="2025-09-05T00:59:13.213" v="8170" actId="1076"/>
          <ac:spMkLst>
            <pc:docMk/>
            <pc:sldMk cId="3697119215" sldId="285"/>
            <ac:spMk id="7" creationId="{10E99C28-A6C1-3742-2BFC-E121F0CB22F5}"/>
          </ac:spMkLst>
        </pc:spChg>
        <pc:spChg chg="add mod">
          <ac:chgData name="Jason Jiang" userId="29b9e541364bfe06" providerId="LiveId" clId="{E699F76B-5821-420D-8241-1BDE4C8FD02D}" dt="2025-09-04T22:58:18.430" v="6590" actId="14100"/>
          <ac:spMkLst>
            <pc:docMk/>
            <pc:sldMk cId="3697119215" sldId="285"/>
            <ac:spMk id="8" creationId="{6AD934B1-7793-763E-294B-98D7F578CF45}"/>
          </ac:spMkLst>
        </pc:spChg>
        <pc:picChg chg="add mod ord">
          <ac:chgData name="Jason Jiang" userId="29b9e541364bfe06" providerId="LiveId" clId="{E699F76B-5821-420D-8241-1BDE4C8FD02D}" dt="2025-09-04T22:56:21.499" v="6439" actId="22"/>
          <ac:picMkLst>
            <pc:docMk/>
            <pc:sldMk cId="3697119215" sldId="285"/>
            <ac:picMk id="6" creationId="{EE6D32A5-6304-767C-328B-E060C2C3B2F3}"/>
          </ac:picMkLst>
        </pc:picChg>
      </pc:sldChg>
      <pc:sldChg chg="addSp delSp modSp new mod ord modAnim modNotesTx">
        <pc:chgData name="Jason Jiang" userId="29b9e541364bfe06" providerId="LiveId" clId="{E699F76B-5821-420D-8241-1BDE4C8FD02D}" dt="2025-09-05T00:56:22.265" v="8165"/>
        <pc:sldMkLst>
          <pc:docMk/>
          <pc:sldMk cId="4154689376" sldId="286"/>
        </pc:sldMkLst>
        <pc:spChg chg="mod">
          <ac:chgData name="Jason Jiang" userId="29b9e541364bfe06" providerId="LiveId" clId="{E699F76B-5821-420D-8241-1BDE4C8FD02D}" dt="2025-09-04T22:14:00.991" v="3975" actId="20577"/>
          <ac:spMkLst>
            <pc:docMk/>
            <pc:sldMk cId="4154689376" sldId="286"/>
            <ac:spMk id="2" creationId="{180BCF25-1A59-104E-55F6-0D2CFD5E8917}"/>
          </ac:spMkLst>
        </pc:spChg>
        <pc:spChg chg="mod">
          <ac:chgData name="Jason Jiang" userId="29b9e541364bfe06" providerId="LiveId" clId="{E699F76B-5821-420D-8241-1BDE4C8FD02D}" dt="2025-09-04T22:14:12.293" v="3979" actId="20577"/>
          <ac:spMkLst>
            <pc:docMk/>
            <pc:sldMk cId="4154689376" sldId="286"/>
            <ac:spMk id="3" creationId="{F2CB6FD2-CCFA-BB1E-AA7D-8AA18A2E86E0}"/>
          </ac:spMkLst>
        </pc:spChg>
        <pc:spChg chg="mod">
          <ac:chgData name="Jason Jiang" userId="29b9e541364bfe06" providerId="LiveId" clId="{E699F76B-5821-420D-8241-1BDE4C8FD02D}" dt="2025-09-04T22:25:18.406" v="4882" actId="27636"/>
          <ac:spMkLst>
            <pc:docMk/>
            <pc:sldMk cId="4154689376" sldId="286"/>
            <ac:spMk id="4" creationId="{3FC898AB-3825-38E9-1947-2AAAC84C3B6A}"/>
          </ac:spMkLst>
        </pc:spChg>
        <pc:spChg chg="mod">
          <ac:chgData name="Jason Jiang" userId="29b9e541364bfe06" providerId="LiveId" clId="{E699F76B-5821-420D-8241-1BDE4C8FD02D}" dt="2025-09-04T22:14:23.148" v="3999" actId="20577"/>
          <ac:spMkLst>
            <pc:docMk/>
            <pc:sldMk cId="4154689376" sldId="286"/>
            <ac:spMk id="5" creationId="{367A1A36-67BB-B7D8-FE65-86B91D306537}"/>
          </ac:spMkLst>
        </pc:spChg>
        <pc:spChg chg="mod">
          <ac:chgData name="Jason Jiang" userId="29b9e541364bfe06" providerId="LiveId" clId="{E699F76B-5821-420D-8241-1BDE4C8FD02D}" dt="2025-09-04T22:25:26.090" v="4915" actId="20577"/>
          <ac:spMkLst>
            <pc:docMk/>
            <pc:sldMk cId="4154689376" sldId="286"/>
            <ac:spMk id="6" creationId="{9458ECBE-CA0D-F9B7-0A04-8771483DF962}"/>
          </ac:spMkLst>
        </pc:spChg>
        <pc:picChg chg="add mod">
          <ac:chgData name="Jason Jiang" userId="29b9e541364bfe06" providerId="LiveId" clId="{E699F76B-5821-420D-8241-1BDE4C8FD02D}" dt="2025-09-04T22:47:40.730" v="5407" actId="1076"/>
          <ac:picMkLst>
            <pc:docMk/>
            <pc:sldMk cId="4154689376" sldId="286"/>
            <ac:picMk id="7" creationId="{5B048D50-D0D3-CDEA-0E05-553EB4289CA9}"/>
          </ac:picMkLst>
        </pc:picChg>
        <pc:picChg chg="add mod">
          <ac:chgData name="Jason Jiang" userId="29b9e541364bfe06" providerId="LiveId" clId="{E699F76B-5821-420D-8241-1BDE4C8FD02D}" dt="2025-09-04T22:48:06.853" v="5410" actId="1076"/>
          <ac:picMkLst>
            <pc:docMk/>
            <pc:sldMk cId="4154689376" sldId="286"/>
            <ac:picMk id="8" creationId="{1E20FA1F-EEA6-79F7-208B-B20D7AC5D96D}"/>
          </ac:picMkLst>
        </pc:picChg>
        <pc:picChg chg="add del mod">
          <ac:chgData name="Jason Jiang" userId="29b9e541364bfe06" providerId="LiveId" clId="{E699F76B-5821-420D-8241-1BDE4C8FD02D}" dt="2025-09-05T00:52:55.037" v="8151" actId="478"/>
          <ac:picMkLst>
            <pc:docMk/>
            <pc:sldMk cId="4154689376" sldId="286"/>
            <ac:picMk id="5122" creationId="{CC9F0482-5C5F-2BE3-85E7-96FF7F3B0D9B}"/>
          </ac:picMkLst>
        </pc:picChg>
        <pc:picChg chg="add">
          <ac:chgData name="Jason Jiang" userId="29b9e541364bfe06" providerId="LiveId" clId="{E699F76B-5821-420D-8241-1BDE4C8FD02D}" dt="2025-09-05T00:53:20.182" v="8152"/>
          <ac:picMkLst>
            <pc:docMk/>
            <pc:sldMk cId="4154689376" sldId="286"/>
            <ac:picMk id="5124" creationId="{251E8921-397A-7650-7CC6-3788C7E7C9FB}"/>
          </ac:picMkLst>
        </pc:picChg>
        <pc:picChg chg="add">
          <ac:chgData name="Jason Jiang" userId="29b9e541364bfe06" providerId="LiveId" clId="{E699F76B-5821-420D-8241-1BDE4C8FD02D}" dt="2025-09-05T00:53:44.256" v="8153"/>
          <ac:picMkLst>
            <pc:docMk/>
            <pc:sldMk cId="4154689376" sldId="286"/>
            <ac:picMk id="5126" creationId="{1E35DE05-45D9-82BB-1AA0-7A0D49D3F353}"/>
          </ac:picMkLst>
        </pc:picChg>
        <pc:picChg chg="add">
          <ac:chgData name="Jason Jiang" userId="29b9e541364bfe06" providerId="LiveId" clId="{E699F76B-5821-420D-8241-1BDE4C8FD02D}" dt="2025-09-05T00:54:19.674" v="8154"/>
          <ac:picMkLst>
            <pc:docMk/>
            <pc:sldMk cId="4154689376" sldId="286"/>
            <ac:picMk id="5128" creationId="{65D730DF-9694-76C5-CE52-1F073EC12F95}"/>
          </ac:picMkLst>
        </pc:picChg>
        <pc:picChg chg="add mod">
          <ac:chgData name="Jason Jiang" userId="29b9e541364bfe06" providerId="LiveId" clId="{E699F76B-5821-420D-8241-1BDE4C8FD02D}" dt="2025-09-05T00:54:42.910" v="8159" actId="1076"/>
          <ac:picMkLst>
            <pc:docMk/>
            <pc:sldMk cId="4154689376" sldId="286"/>
            <ac:picMk id="5130" creationId="{E262EDDE-9E6E-627E-64C5-1681237B7007}"/>
          </ac:picMkLst>
        </pc:picChg>
      </pc:sldChg>
      <pc:sldChg chg="addSp delSp modSp new mod modAnim modNotesTx">
        <pc:chgData name="Jason Jiang" userId="29b9e541364bfe06" providerId="LiveId" clId="{E699F76B-5821-420D-8241-1BDE4C8FD02D}" dt="2025-09-05T00:58:01.314" v="8166"/>
        <pc:sldMkLst>
          <pc:docMk/>
          <pc:sldMk cId="4195519401" sldId="287"/>
        </pc:sldMkLst>
        <pc:spChg chg="mod">
          <ac:chgData name="Jason Jiang" userId="29b9e541364bfe06" providerId="LiveId" clId="{E699F76B-5821-420D-8241-1BDE4C8FD02D}" dt="2025-09-04T20:58:06.388" v="169" actId="20577"/>
          <ac:spMkLst>
            <pc:docMk/>
            <pc:sldMk cId="4195519401" sldId="287"/>
            <ac:spMk id="2" creationId="{23C2250E-F209-9BB5-D598-DF33B0E77754}"/>
          </ac:spMkLst>
        </pc:spChg>
        <pc:spChg chg="mod">
          <ac:chgData name="Jason Jiang" userId="29b9e541364bfe06" providerId="LiveId" clId="{E699F76B-5821-420D-8241-1BDE4C8FD02D}" dt="2025-09-04T20:58:29.095" v="199" actId="2710"/>
          <ac:spMkLst>
            <pc:docMk/>
            <pc:sldMk cId="4195519401" sldId="287"/>
            <ac:spMk id="3" creationId="{14DF49F6-A556-4740-A09C-1E6C4FC615A4}"/>
          </ac:spMkLst>
        </pc:spChg>
        <pc:spChg chg="mod">
          <ac:chgData name="Jason Jiang" userId="29b9e541364bfe06" providerId="LiveId" clId="{E699F76B-5821-420D-8241-1BDE4C8FD02D}" dt="2025-09-04T22:43:46.062" v="5391" actId="123"/>
          <ac:spMkLst>
            <pc:docMk/>
            <pc:sldMk cId="4195519401" sldId="287"/>
            <ac:spMk id="4" creationId="{B28DD563-951B-B56E-1BAD-FFB82BE2AC03}"/>
          </ac:spMkLst>
        </pc:spChg>
        <pc:spChg chg="mod">
          <ac:chgData name="Jason Jiang" userId="29b9e541364bfe06" providerId="LiveId" clId="{E699F76B-5821-420D-8241-1BDE4C8FD02D}" dt="2025-09-04T22:42:10.618" v="5380" actId="14100"/>
          <ac:spMkLst>
            <pc:docMk/>
            <pc:sldMk cId="4195519401" sldId="287"/>
            <ac:spMk id="5" creationId="{1D4C0F2D-B810-D06B-99CA-06DEFE4F7906}"/>
          </ac:spMkLst>
        </pc:spChg>
        <pc:spChg chg="mod">
          <ac:chgData name="Jason Jiang" userId="29b9e541364bfe06" providerId="LiveId" clId="{E699F76B-5821-420D-8241-1BDE4C8FD02D}" dt="2025-09-04T22:43:51.356" v="5392" actId="123"/>
          <ac:spMkLst>
            <pc:docMk/>
            <pc:sldMk cId="4195519401" sldId="287"/>
            <ac:spMk id="6" creationId="{FE20958E-2031-C14A-9C28-8D61CBDF74CF}"/>
          </ac:spMkLst>
        </pc:spChg>
        <pc:spChg chg="mod">
          <ac:chgData name="Jason Jiang" userId="29b9e541364bfe06" providerId="LiveId" clId="{E699F76B-5821-420D-8241-1BDE4C8FD02D}" dt="2025-09-04T20:58:54.353" v="247" actId="20577"/>
          <ac:spMkLst>
            <pc:docMk/>
            <pc:sldMk cId="4195519401" sldId="287"/>
            <ac:spMk id="7" creationId="{DCF10013-46BC-FD7C-CEAF-1D2D3958CDCC}"/>
          </ac:spMkLst>
        </pc:spChg>
        <pc:spChg chg="mod">
          <ac:chgData name="Jason Jiang" userId="29b9e541364bfe06" providerId="LiveId" clId="{E699F76B-5821-420D-8241-1BDE4C8FD02D}" dt="2025-09-04T22:43:54.830" v="5393" actId="123"/>
          <ac:spMkLst>
            <pc:docMk/>
            <pc:sldMk cId="4195519401" sldId="287"/>
            <ac:spMk id="8" creationId="{5D9D3A85-A6EB-A270-338B-DB3A5E5D31D8}"/>
          </ac:spMkLst>
        </pc:spChg>
        <pc:spChg chg="add del">
          <ac:chgData name="Jason Jiang" userId="29b9e541364bfe06" providerId="LiveId" clId="{E699F76B-5821-420D-8241-1BDE4C8FD02D}" dt="2025-09-04T22:45:22.558" v="5395" actId="478"/>
          <ac:spMkLst>
            <pc:docMk/>
            <pc:sldMk cId="4195519401" sldId="287"/>
            <ac:spMk id="9" creationId="{4EF75091-30AE-3470-49AA-98CD81A52BA3}"/>
          </ac:spMkLst>
        </pc:spChg>
        <pc:spChg chg="add del">
          <ac:chgData name="Jason Jiang" userId="29b9e541364bfe06" providerId="LiveId" clId="{E699F76B-5821-420D-8241-1BDE4C8FD02D}" dt="2025-09-04T22:45:41.168" v="5397" actId="478"/>
          <ac:spMkLst>
            <pc:docMk/>
            <pc:sldMk cId="4195519401" sldId="287"/>
            <ac:spMk id="10" creationId="{67A1EA5F-9411-B8B0-F279-2AEFEF62C173}"/>
          </ac:spMkLst>
        </pc:spChg>
        <pc:picChg chg="add mod">
          <ac:chgData name="Jason Jiang" userId="29b9e541364bfe06" providerId="LiveId" clId="{E699F76B-5821-420D-8241-1BDE4C8FD02D}" dt="2025-09-04T22:34:45.237" v="4962" actId="207"/>
          <ac:picMkLst>
            <pc:docMk/>
            <pc:sldMk cId="4195519401" sldId="287"/>
            <ac:picMk id="4098" creationId="{E6F2D2C4-FBE6-3405-2977-F50775A569B2}"/>
          </ac:picMkLst>
        </pc:picChg>
        <pc:picChg chg="add mod">
          <ac:chgData name="Jason Jiang" userId="29b9e541364bfe06" providerId="LiveId" clId="{E699F76B-5821-420D-8241-1BDE4C8FD02D}" dt="2025-09-04T22:41:59.781" v="5378" actId="14100"/>
          <ac:picMkLst>
            <pc:docMk/>
            <pc:sldMk cId="4195519401" sldId="287"/>
            <ac:picMk id="4100" creationId="{754F7101-D8BB-95E5-C491-8B74FE7544B6}"/>
          </ac:picMkLst>
        </pc:picChg>
        <pc:picChg chg="add mod">
          <ac:chgData name="Jason Jiang" userId="29b9e541364bfe06" providerId="LiveId" clId="{E699F76B-5821-420D-8241-1BDE4C8FD02D}" dt="2025-09-04T22:46:44.285" v="5402" actId="14100"/>
          <ac:picMkLst>
            <pc:docMk/>
            <pc:sldMk cId="4195519401" sldId="287"/>
            <ac:picMk id="4106" creationId="{315B19A1-202A-90B6-2E3A-8602D18010A4}"/>
          </ac:picMkLst>
        </pc:picChg>
      </pc:sldChg>
      <pc:sldChg chg="addSp delSp modSp new mod modNotesTx">
        <pc:chgData name="Jason Jiang" userId="29b9e541364bfe06" providerId="LiveId" clId="{E699F76B-5821-420D-8241-1BDE4C8FD02D}" dt="2025-09-04T23:11:29.564" v="7272" actId="20577"/>
        <pc:sldMkLst>
          <pc:docMk/>
          <pc:sldMk cId="778161940" sldId="288"/>
        </pc:sldMkLst>
        <pc:spChg chg="mod">
          <ac:chgData name="Jason Jiang" userId="29b9e541364bfe06" providerId="LiveId" clId="{E699F76B-5821-420D-8241-1BDE4C8FD02D}" dt="2025-09-04T23:10:30.031" v="7085" actId="14100"/>
          <ac:spMkLst>
            <pc:docMk/>
            <pc:sldMk cId="778161940" sldId="288"/>
            <ac:spMk id="2" creationId="{22939065-0ACB-C102-4968-7AAFC46E4451}"/>
          </ac:spMkLst>
        </pc:spChg>
        <pc:spChg chg="add del mod">
          <ac:chgData name="Jason Jiang" userId="29b9e541364bfe06" providerId="LiveId" clId="{E699F76B-5821-420D-8241-1BDE4C8FD02D}" dt="2025-09-04T23:10:18.397" v="7084" actId="22"/>
          <ac:spMkLst>
            <pc:docMk/>
            <pc:sldMk cId="778161940" sldId="288"/>
            <ac:spMk id="3" creationId="{EA5FD3BC-8DC2-4E41-652C-A475586808B5}"/>
          </ac:spMkLst>
        </pc:spChg>
        <pc:spChg chg="mod">
          <ac:chgData name="Jason Jiang" userId="29b9e541364bfe06" providerId="LiveId" clId="{E699F76B-5821-420D-8241-1BDE4C8FD02D}" dt="2025-09-04T23:10:40.361" v="7087" actId="14100"/>
          <ac:spMkLst>
            <pc:docMk/>
            <pc:sldMk cId="778161940" sldId="288"/>
            <ac:spMk id="4" creationId="{E638E5A1-6195-E039-21BC-F9CE92F56675}"/>
          </ac:spMkLst>
        </pc:spChg>
        <pc:picChg chg="add del mod ord">
          <ac:chgData name="Jason Jiang" userId="29b9e541364bfe06" providerId="LiveId" clId="{E699F76B-5821-420D-8241-1BDE4C8FD02D}" dt="2025-09-04T23:09:08.844" v="7065" actId="22"/>
          <ac:picMkLst>
            <pc:docMk/>
            <pc:sldMk cId="778161940" sldId="288"/>
            <ac:picMk id="6" creationId="{24A7137C-9124-3DCB-F340-6B2EC6C05962}"/>
          </ac:picMkLst>
        </pc:picChg>
        <pc:picChg chg="add del mod ord">
          <ac:chgData name="Jason Jiang" userId="29b9e541364bfe06" providerId="LiveId" clId="{E699F76B-5821-420D-8241-1BDE4C8FD02D}" dt="2025-09-04T23:09:17.512" v="7069" actId="22"/>
          <ac:picMkLst>
            <pc:docMk/>
            <pc:sldMk cId="778161940" sldId="288"/>
            <ac:picMk id="8" creationId="{D25AE901-D42A-F63D-30FB-C2F1F1A12251}"/>
          </ac:picMkLst>
        </pc:picChg>
        <pc:picChg chg="add del mod ord">
          <ac:chgData name="Jason Jiang" userId="29b9e541364bfe06" providerId="LiveId" clId="{E699F76B-5821-420D-8241-1BDE4C8FD02D}" dt="2025-09-04T23:09:39.743" v="7074" actId="22"/>
          <ac:picMkLst>
            <pc:docMk/>
            <pc:sldMk cId="778161940" sldId="288"/>
            <ac:picMk id="10" creationId="{CCFEE28B-47C4-7B7E-AC7E-B1A521B62335}"/>
          </ac:picMkLst>
        </pc:picChg>
        <pc:picChg chg="add del mod ord">
          <ac:chgData name="Jason Jiang" userId="29b9e541364bfe06" providerId="LiveId" clId="{E699F76B-5821-420D-8241-1BDE4C8FD02D}" dt="2025-09-04T23:10:14.263" v="7082" actId="22"/>
          <ac:picMkLst>
            <pc:docMk/>
            <pc:sldMk cId="778161940" sldId="288"/>
            <ac:picMk id="12" creationId="{DDE3DACA-320E-185A-E23E-236374492760}"/>
          </ac:picMkLst>
        </pc:picChg>
        <pc:picChg chg="add mod ord">
          <ac:chgData name="Jason Jiang" userId="29b9e541364bfe06" providerId="LiveId" clId="{E699F76B-5821-420D-8241-1BDE4C8FD02D}" dt="2025-09-04T23:10:18.397" v="7084" actId="22"/>
          <ac:picMkLst>
            <pc:docMk/>
            <pc:sldMk cId="778161940" sldId="288"/>
            <ac:picMk id="14" creationId="{7FA8F827-A1A4-5A46-B7EC-E18CF99ED5A5}"/>
          </ac:picMkLst>
        </pc:picChg>
      </pc:sldChg>
      <pc:sldChg chg="addSp delSp modSp new mod modNotesTx">
        <pc:chgData name="Jason Jiang" userId="29b9e541364bfe06" providerId="LiveId" clId="{E699F76B-5821-420D-8241-1BDE4C8FD02D}" dt="2025-09-05T01:01:14.623" v="8198" actId="1076"/>
        <pc:sldMkLst>
          <pc:docMk/>
          <pc:sldMk cId="703883296" sldId="289"/>
        </pc:sldMkLst>
        <pc:spChg chg="mod">
          <ac:chgData name="Jason Jiang" userId="29b9e541364bfe06" providerId="LiveId" clId="{E699F76B-5821-420D-8241-1BDE4C8FD02D}" dt="2025-09-04T23:12:25.390" v="7300" actId="20577"/>
          <ac:spMkLst>
            <pc:docMk/>
            <pc:sldMk cId="703883296" sldId="289"/>
            <ac:spMk id="2" creationId="{D47988CB-990E-0DB1-CE76-38FFF2EE9122}"/>
          </ac:spMkLst>
        </pc:spChg>
        <pc:spChg chg="mod">
          <ac:chgData name="Jason Jiang" userId="29b9e541364bfe06" providerId="LiveId" clId="{E699F76B-5821-420D-8241-1BDE4C8FD02D}" dt="2025-09-04T23:12:45.427" v="7360" actId="20577"/>
          <ac:spMkLst>
            <pc:docMk/>
            <pc:sldMk cId="703883296" sldId="289"/>
            <ac:spMk id="3" creationId="{A21A7547-B056-03A7-04EB-1BD5AA393A3A}"/>
          </ac:spMkLst>
        </pc:spChg>
        <pc:spChg chg="del">
          <ac:chgData name="Jason Jiang" userId="29b9e541364bfe06" providerId="LiveId" clId="{E699F76B-5821-420D-8241-1BDE4C8FD02D}" dt="2025-09-04T23:15:03.584" v="7441" actId="22"/>
          <ac:spMkLst>
            <pc:docMk/>
            <pc:sldMk cId="703883296" sldId="289"/>
            <ac:spMk id="4" creationId="{2166CBFB-BFE0-740E-C73A-924E36D8AC8C}"/>
          </ac:spMkLst>
        </pc:spChg>
        <pc:spChg chg="mod">
          <ac:chgData name="Jason Jiang" userId="29b9e541364bfe06" providerId="LiveId" clId="{E699F76B-5821-420D-8241-1BDE4C8FD02D}" dt="2025-09-04T23:13:06.617" v="7440" actId="20577"/>
          <ac:spMkLst>
            <pc:docMk/>
            <pc:sldMk cId="703883296" sldId="289"/>
            <ac:spMk id="5" creationId="{2A34AA45-721C-2A59-08F5-448D61E2D87F}"/>
          </ac:spMkLst>
        </pc:spChg>
        <pc:spChg chg="del">
          <ac:chgData name="Jason Jiang" userId="29b9e541364bfe06" providerId="LiveId" clId="{E699F76B-5821-420D-8241-1BDE4C8FD02D}" dt="2025-09-04T23:15:42.998" v="7444" actId="22"/>
          <ac:spMkLst>
            <pc:docMk/>
            <pc:sldMk cId="703883296" sldId="289"/>
            <ac:spMk id="6" creationId="{16734B77-1809-ED8E-7726-F87438A06FCA}"/>
          </ac:spMkLst>
        </pc:spChg>
        <pc:spChg chg="add mod">
          <ac:chgData name="Jason Jiang" userId="29b9e541364bfe06" providerId="LiveId" clId="{E699F76B-5821-420D-8241-1BDE4C8FD02D}" dt="2025-09-04T23:18:09.219" v="7461" actId="14100"/>
          <ac:spMkLst>
            <pc:docMk/>
            <pc:sldMk cId="703883296" sldId="289"/>
            <ac:spMk id="11" creationId="{F5502CDB-AB9E-243B-309F-D502F4DCAF5A}"/>
          </ac:spMkLst>
        </pc:spChg>
        <pc:spChg chg="add mod ord">
          <ac:chgData name="Jason Jiang" userId="29b9e541364bfe06" providerId="LiveId" clId="{E699F76B-5821-420D-8241-1BDE4C8FD02D}" dt="2025-09-05T01:01:14.623" v="8198" actId="1076"/>
          <ac:spMkLst>
            <pc:docMk/>
            <pc:sldMk cId="703883296" sldId="289"/>
            <ac:spMk id="12" creationId="{DA6253AD-2B87-E6AA-5BB1-DC54F146F43A}"/>
          </ac:spMkLst>
        </pc:spChg>
        <pc:spChg chg="add mod">
          <ac:chgData name="Jason Jiang" userId="29b9e541364bfe06" providerId="LiveId" clId="{E699F76B-5821-420D-8241-1BDE4C8FD02D}" dt="2025-09-05T00:59:26.053" v="8174" actId="1076"/>
          <ac:spMkLst>
            <pc:docMk/>
            <pc:sldMk cId="703883296" sldId="289"/>
            <ac:spMk id="13" creationId="{AAABE817-0B7B-B57E-4657-F4211E1161BB}"/>
          </ac:spMkLst>
        </pc:spChg>
        <pc:spChg chg="add mod">
          <ac:chgData name="Jason Jiang" userId="29b9e541364bfe06" providerId="LiveId" clId="{E699F76B-5821-420D-8241-1BDE4C8FD02D}" dt="2025-09-05T00:59:43.992" v="8179" actId="1035"/>
          <ac:spMkLst>
            <pc:docMk/>
            <pc:sldMk cId="703883296" sldId="289"/>
            <ac:spMk id="14" creationId="{8949D914-FAD5-2A6B-303F-3975FBA2D14B}"/>
          </ac:spMkLst>
        </pc:spChg>
        <pc:spChg chg="add mod">
          <ac:chgData name="Jason Jiang" userId="29b9e541364bfe06" providerId="LiveId" clId="{E699F76B-5821-420D-8241-1BDE4C8FD02D}" dt="2025-09-05T01:00:54.594" v="8193" actId="1076"/>
          <ac:spMkLst>
            <pc:docMk/>
            <pc:sldMk cId="703883296" sldId="289"/>
            <ac:spMk id="15" creationId="{DB1F7160-1B2E-87BD-7A14-4B6B925C4B76}"/>
          </ac:spMkLst>
        </pc:spChg>
        <pc:picChg chg="add mod ord">
          <ac:chgData name="Jason Jiang" userId="29b9e541364bfe06" providerId="LiveId" clId="{E699F76B-5821-420D-8241-1BDE4C8FD02D}" dt="2025-09-04T23:15:20.894" v="7443" actId="1076"/>
          <ac:picMkLst>
            <pc:docMk/>
            <pc:sldMk cId="703883296" sldId="289"/>
            <ac:picMk id="8" creationId="{385341F3-5D7A-1FB1-1119-A6323D3E1591}"/>
          </ac:picMkLst>
        </pc:picChg>
        <pc:picChg chg="add mod ord">
          <ac:chgData name="Jason Jiang" userId="29b9e541364bfe06" providerId="LiveId" clId="{E699F76B-5821-420D-8241-1BDE4C8FD02D}" dt="2025-09-04T23:16:06.904" v="7446" actId="1076"/>
          <ac:picMkLst>
            <pc:docMk/>
            <pc:sldMk cId="703883296" sldId="289"/>
            <ac:picMk id="10" creationId="{1DA7A317-331F-3DBC-C98D-8AA584D93963}"/>
          </ac:picMkLst>
        </pc:picChg>
      </pc:sldChg>
      <pc:sldChg chg="addSp delSp modSp new mod modNotesTx">
        <pc:chgData name="Jason Jiang" userId="29b9e541364bfe06" providerId="LiveId" clId="{E699F76B-5821-420D-8241-1BDE4C8FD02D}" dt="2025-09-05T01:01:07.383" v="8197" actId="1076"/>
        <pc:sldMkLst>
          <pc:docMk/>
          <pc:sldMk cId="1513227412" sldId="290"/>
        </pc:sldMkLst>
        <pc:spChg chg="mod">
          <ac:chgData name="Jason Jiang" userId="29b9e541364bfe06" providerId="LiveId" clId="{E699F76B-5821-420D-8241-1BDE4C8FD02D}" dt="2025-09-04T23:20:13.973" v="7684" actId="20577"/>
          <ac:spMkLst>
            <pc:docMk/>
            <pc:sldMk cId="1513227412" sldId="290"/>
            <ac:spMk id="2" creationId="{DDA69AE6-15FE-47D5-870E-6BF341A2F776}"/>
          </ac:spMkLst>
        </pc:spChg>
        <pc:spChg chg="mod">
          <ac:chgData name="Jason Jiang" userId="29b9e541364bfe06" providerId="LiveId" clId="{E699F76B-5821-420D-8241-1BDE4C8FD02D}" dt="2025-09-04T23:20:56.723" v="7755" actId="20577"/>
          <ac:spMkLst>
            <pc:docMk/>
            <pc:sldMk cId="1513227412" sldId="290"/>
            <ac:spMk id="3" creationId="{D48763B9-A9CD-59FD-E807-A090464C3CCF}"/>
          </ac:spMkLst>
        </pc:spChg>
        <pc:spChg chg="del">
          <ac:chgData name="Jason Jiang" userId="29b9e541364bfe06" providerId="LiveId" clId="{E699F76B-5821-420D-8241-1BDE4C8FD02D}" dt="2025-09-04T23:22:33.137" v="7815" actId="22"/>
          <ac:spMkLst>
            <pc:docMk/>
            <pc:sldMk cId="1513227412" sldId="290"/>
            <ac:spMk id="4" creationId="{411005B1-FF18-CC79-2FF0-0EBDB6DBC78E}"/>
          </ac:spMkLst>
        </pc:spChg>
        <pc:spChg chg="mod">
          <ac:chgData name="Jason Jiang" userId="29b9e541364bfe06" providerId="LiveId" clId="{E699F76B-5821-420D-8241-1BDE4C8FD02D}" dt="2025-09-04T23:21:15.620" v="7814" actId="20577"/>
          <ac:spMkLst>
            <pc:docMk/>
            <pc:sldMk cId="1513227412" sldId="290"/>
            <ac:spMk id="5" creationId="{50B55EE1-EEEB-3A00-8B15-C770B79178F0}"/>
          </ac:spMkLst>
        </pc:spChg>
        <pc:spChg chg="del">
          <ac:chgData name="Jason Jiang" userId="29b9e541364bfe06" providerId="LiveId" clId="{E699F76B-5821-420D-8241-1BDE4C8FD02D}" dt="2025-09-04T23:24:44.271" v="7818" actId="22"/>
          <ac:spMkLst>
            <pc:docMk/>
            <pc:sldMk cId="1513227412" sldId="290"/>
            <ac:spMk id="6" creationId="{2630C20D-EBAF-76D2-109E-8DDE1A296849}"/>
          </ac:spMkLst>
        </pc:spChg>
        <pc:spChg chg="add mod">
          <ac:chgData name="Jason Jiang" userId="29b9e541364bfe06" providerId="LiveId" clId="{E699F76B-5821-420D-8241-1BDE4C8FD02D}" dt="2025-09-05T01:00:03.113" v="8182" actId="1076"/>
          <ac:spMkLst>
            <pc:docMk/>
            <pc:sldMk cId="1513227412" sldId="290"/>
            <ac:spMk id="11" creationId="{12A50A5C-0341-B145-5FC6-9F50843FA4E5}"/>
          </ac:spMkLst>
        </pc:spChg>
        <pc:spChg chg="add mod">
          <ac:chgData name="Jason Jiang" userId="29b9e541364bfe06" providerId="LiveId" clId="{E699F76B-5821-420D-8241-1BDE4C8FD02D}" dt="2025-09-05T01:00:15.652" v="8186" actId="1035"/>
          <ac:spMkLst>
            <pc:docMk/>
            <pc:sldMk cId="1513227412" sldId="290"/>
            <ac:spMk id="12" creationId="{FB8BD5A6-9F46-327D-224F-55439613C34F}"/>
          </ac:spMkLst>
        </pc:spChg>
        <pc:spChg chg="add mod">
          <ac:chgData name="Jason Jiang" userId="29b9e541364bfe06" providerId="LiveId" clId="{E699F76B-5821-420D-8241-1BDE4C8FD02D}" dt="2025-09-05T01:01:02.759" v="8195" actId="1076"/>
          <ac:spMkLst>
            <pc:docMk/>
            <pc:sldMk cId="1513227412" sldId="290"/>
            <ac:spMk id="13" creationId="{7D328ED9-BAEE-959F-F16E-2625B3507C66}"/>
          </ac:spMkLst>
        </pc:spChg>
        <pc:spChg chg="add mod">
          <ac:chgData name="Jason Jiang" userId="29b9e541364bfe06" providerId="LiveId" clId="{E699F76B-5821-420D-8241-1BDE4C8FD02D}" dt="2025-09-05T01:01:07.383" v="8197" actId="1076"/>
          <ac:spMkLst>
            <pc:docMk/>
            <pc:sldMk cId="1513227412" sldId="290"/>
            <ac:spMk id="14" creationId="{42E131DF-C0E6-CBF9-4936-B574AF1F62F2}"/>
          </ac:spMkLst>
        </pc:spChg>
        <pc:picChg chg="add mod ord">
          <ac:chgData name="Jason Jiang" userId="29b9e541364bfe06" providerId="LiveId" clId="{E699F76B-5821-420D-8241-1BDE4C8FD02D}" dt="2025-09-04T23:22:42.999" v="7817" actId="1076"/>
          <ac:picMkLst>
            <pc:docMk/>
            <pc:sldMk cId="1513227412" sldId="290"/>
            <ac:picMk id="8" creationId="{C38E7E9B-E644-7BD1-E16D-0BF4AC75BEEF}"/>
          </ac:picMkLst>
        </pc:picChg>
        <pc:picChg chg="add mod ord">
          <ac:chgData name="Jason Jiang" userId="29b9e541364bfe06" providerId="LiveId" clId="{E699F76B-5821-420D-8241-1BDE4C8FD02D}" dt="2025-09-04T23:24:54.109" v="7820" actId="1076"/>
          <ac:picMkLst>
            <pc:docMk/>
            <pc:sldMk cId="1513227412" sldId="290"/>
            <ac:picMk id="10" creationId="{B1EF07DE-35D5-AED5-0559-FB3107A3D905}"/>
          </ac:picMkLst>
        </pc:picChg>
      </pc:sldChg>
      <pc:sldChg chg="modSp new mod modNotesTx">
        <pc:chgData name="Jason Jiang" userId="29b9e541364bfe06" providerId="LiveId" clId="{E699F76B-5821-420D-8241-1BDE4C8FD02D}" dt="2025-09-05T01:29:57.262" v="9619" actId="20577"/>
        <pc:sldMkLst>
          <pc:docMk/>
          <pc:sldMk cId="3360427738" sldId="291"/>
        </pc:sldMkLst>
        <pc:spChg chg="mod">
          <ac:chgData name="Jason Jiang" userId="29b9e541364bfe06" providerId="LiveId" clId="{E699F76B-5821-420D-8241-1BDE4C8FD02D}" dt="2025-09-04T23:37:34.863" v="7908" actId="20577"/>
          <ac:spMkLst>
            <pc:docMk/>
            <pc:sldMk cId="3360427738" sldId="291"/>
            <ac:spMk id="2" creationId="{33E1F9E1-CA6E-AB9C-9377-3FA6BE930C6F}"/>
          </ac:spMkLst>
        </pc:spChg>
        <pc:spChg chg="mod">
          <ac:chgData name="Jason Jiang" userId="29b9e541364bfe06" providerId="LiveId" clId="{E699F76B-5821-420D-8241-1BDE4C8FD02D}" dt="2025-09-05T01:27:36.154" v="9138" actId="20577"/>
          <ac:spMkLst>
            <pc:docMk/>
            <pc:sldMk cId="3360427738" sldId="291"/>
            <ac:spMk id="3" creationId="{5A7CEF84-BC4B-F825-8208-2448E0F4A4B7}"/>
          </ac:spMkLst>
        </pc:spChg>
      </pc:sldChg>
      <pc:sldChg chg="addSp delSp modSp new mod modAnim">
        <pc:chgData name="Jason Jiang" userId="29b9e541364bfe06" providerId="LiveId" clId="{E699F76B-5821-420D-8241-1BDE4C8FD02D}" dt="2025-09-05T01:16:04.326" v="8397"/>
        <pc:sldMkLst>
          <pc:docMk/>
          <pc:sldMk cId="1776994012" sldId="292"/>
        </pc:sldMkLst>
        <pc:spChg chg="del mod">
          <ac:chgData name="Jason Jiang" userId="29b9e541364bfe06" providerId="LiveId" clId="{E699F76B-5821-420D-8241-1BDE4C8FD02D}" dt="2025-09-05T01:06:01.709" v="8312" actId="478"/>
          <ac:spMkLst>
            <pc:docMk/>
            <pc:sldMk cId="1776994012" sldId="292"/>
            <ac:spMk id="2" creationId="{DA3991D3-69E2-3ADB-A5DF-C926491B7376}"/>
          </ac:spMkLst>
        </pc:spChg>
        <pc:spChg chg="mod ord">
          <ac:chgData name="Jason Jiang" userId="29b9e541364bfe06" providerId="LiveId" clId="{E699F76B-5821-420D-8241-1BDE4C8FD02D}" dt="2025-09-05T01:15:32.038" v="8394" actId="113"/>
          <ac:spMkLst>
            <pc:docMk/>
            <pc:sldMk cId="1776994012" sldId="292"/>
            <ac:spMk id="3" creationId="{6C291DB7-4FB8-7673-DF71-ED7236740899}"/>
          </ac:spMkLst>
        </pc:spChg>
        <pc:spChg chg="add mod">
          <ac:chgData name="Jason Jiang" userId="29b9e541364bfe06" providerId="LiveId" clId="{E699F76B-5821-420D-8241-1BDE4C8FD02D}" dt="2025-09-05T01:10:36.854" v="8340" actId="1076"/>
          <ac:spMkLst>
            <pc:docMk/>
            <pc:sldMk cId="1776994012" sldId="292"/>
            <ac:spMk id="4" creationId="{ADFE2B91-53DA-6FF0-27C4-6CED64E361E9}"/>
          </ac:spMkLst>
        </pc:spChg>
        <pc:spChg chg="add del mod">
          <ac:chgData name="Jason Jiang" userId="29b9e541364bfe06" providerId="LiveId" clId="{E699F76B-5821-420D-8241-1BDE4C8FD02D}" dt="2025-09-05T01:06:05.550" v="8313" actId="478"/>
          <ac:spMkLst>
            <pc:docMk/>
            <pc:sldMk cId="1776994012" sldId="292"/>
            <ac:spMk id="6" creationId="{0C2A7924-22C3-BC42-291D-6ADABB97BEC0}"/>
          </ac:spMkLst>
        </pc:spChg>
        <pc:spChg chg="add mod">
          <ac:chgData name="Jason Jiang" userId="29b9e541364bfe06" providerId="LiveId" clId="{E699F76B-5821-420D-8241-1BDE4C8FD02D}" dt="2025-09-05T01:07:17.207" v="8325" actId="33987"/>
          <ac:spMkLst>
            <pc:docMk/>
            <pc:sldMk cId="1776994012" sldId="292"/>
            <ac:spMk id="7" creationId="{5A9B1B8C-334E-11E1-3D40-17E75BDD9968}"/>
          </ac:spMkLst>
        </pc:spChg>
        <pc:spChg chg="add mod">
          <ac:chgData name="Jason Jiang" userId="29b9e541364bfe06" providerId="LiveId" clId="{E699F76B-5821-420D-8241-1BDE4C8FD02D}" dt="2025-09-05T01:14:01.194" v="8384" actId="14100"/>
          <ac:spMkLst>
            <pc:docMk/>
            <pc:sldMk cId="1776994012" sldId="292"/>
            <ac:spMk id="8" creationId="{1B169D83-8D61-4006-94EA-CCFF993DE5A7}"/>
          </ac:spMkLst>
        </pc:spChg>
        <pc:spChg chg="add mod ord">
          <ac:chgData name="Jason Jiang" userId="29b9e541364bfe06" providerId="LiveId" clId="{E699F76B-5821-420D-8241-1BDE4C8FD02D}" dt="2025-09-05T01:15:36.890" v="8395" actId="113"/>
          <ac:spMkLst>
            <pc:docMk/>
            <pc:sldMk cId="1776994012" sldId="292"/>
            <ac:spMk id="9" creationId="{C363E7C2-FC75-FB4D-19D4-8656E751F16C}"/>
          </ac:spMkLst>
        </pc:spChg>
        <pc:spChg chg="add mod">
          <ac:chgData name="Jason Jiang" userId="29b9e541364bfe06" providerId="LiveId" clId="{E699F76B-5821-420D-8241-1BDE4C8FD02D}" dt="2025-09-05T01:14:52.664" v="8389" actId="1582"/>
          <ac:spMkLst>
            <pc:docMk/>
            <pc:sldMk cId="1776994012" sldId="292"/>
            <ac:spMk id="10" creationId="{5396D06A-7AB5-9AB4-65CA-D4B587492338}"/>
          </ac:spMkLst>
        </pc:spChg>
        <pc:picChg chg="add mod">
          <ac:chgData name="Jason Jiang" userId="29b9e541364bfe06" providerId="LiveId" clId="{E699F76B-5821-420D-8241-1BDE4C8FD02D}" dt="2025-09-05T01:13:49.998" v="8382" actId="1076"/>
          <ac:picMkLst>
            <pc:docMk/>
            <pc:sldMk cId="1776994012" sldId="292"/>
            <ac:picMk id="6146" creationId="{988057E6-811A-A504-8927-D87946E043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AB584-0916-46E2-A5D5-33B8F2E918B5}"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CF38C-F686-48D9-A876-C0041254EEC1}" type="slidenum">
              <a:rPr lang="en-US" smtClean="0"/>
              <a:t>‹#›</a:t>
            </a:fld>
            <a:endParaRPr lang="en-US"/>
          </a:p>
        </p:txBody>
      </p:sp>
    </p:spTree>
    <p:extLst>
      <p:ext uri="{BB962C8B-B14F-4D97-AF65-F5344CB8AC3E}">
        <p14:creationId xmlns:p14="http://schemas.microsoft.com/office/powerpoint/2010/main" val="1008357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weather forecaster for Mainland Europe has been out of date for quite some years now. The prediction metrics do not seem to be updating and the accuracy has slowly fallen over time. Even more is that despite the influx of new data and different data measurements, they are not being translated into better predictions.</a:t>
            </a:r>
          </a:p>
        </p:txBody>
      </p:sp>
      <p:sp>
        <p:nvSpPr>
          <p:cNvPr id="4" name="Slide Number Placeholder 3"/>
          <p:cNvSpPr>
            <a:spLocks noGrp="1"/>
          </p:cNvSpPr>
          <p:nvPr>
            <p:ph type="sldNum" sz="quarter" idx="5"/>
          </p:nvPr>
        </p:nvSpPr>
        <p:spPr/>
        <p:txBody>
          <a:bodyPr/>
          <a:lstStyle/>
          <a:p>
            <a:fld id="{40DCF38C-F686-48D9-A876-C0041254EEC1}" type="slidenum">
              <a:rPr lang="en-US" smtClean="0"/>
              <a:t>2</a:t>
            </a:fld>
            <a:endParaRPr lang="en-US"/>
          </a:p>
        </p:txBody>
      </p:sp>
    </p:spTree>
    <p:extLst>
      <p:ext uri="{BB962C8B-B14F-4D97-AF65-F5344CB8AC3E}">
        <p14:creationId xmlns:p14="http://schemas.microsoft.com/office/powerpoint/2010/main" val="3639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not shown in the graphs, </a:t>
            </a:r>
            <a:r>
              <a:rPr lang="en-US" dirty="0" err="1"/>
              <a:t>XGBoost</a:t>
            </a:r>
            <a:r>
              <a:rPr lang="en-US" dirty="0"/>
              <a:t> models were also tested, but they ended up yielding very poor accuracy scores, even worse than the stand-alone decision tree.</a:t>
            </a:r>
          </a:p>
          <a:p>
            <a:endParaRPr lang="en-US" dirty="0"/>
          </a:p>
          <a:p>
            <a:r>
              <a:rPr lang="en-US" dirty="0"/>
              <a:t>Outside of models dealing strictly with tabular data, neural networks can also be a strong alternative if the dataset eventually becomes massive, however they will require extensive hyperparameter tuning if intended to be deployed.</a:t>
            </a:r>
          </a:p>
          <a:p>
            <a:endParaRPr lang="en-US" dirty="0"/>
          </a:p>
          <a:p>
            <a:r>
              <a:rPr lang="en-US" dirty="0"/>
              <a:t>A final note would be future models can also consider geographic proximity, or have a spatial awareness factor to them when doing weather predictions, such as understanding the weather between London and Birmingham would be more correlated than between Madrid </a:t>
            </a:r>
            <a:r>
              <a:rPr lang="en-US"/>
              <a:t>and Budapest.</a:t>
            </a:r>
            <a:endParaRPr lang="en-US" dirty="0"/>
          </a:p>
        </p:txBody>
      </p:sp>
      <p:sp>
        <p:nvSpPr>
          <p:cNvPr id="4" name="Slide Number Placeholder 3"/>
          <p:cNvSpPr>
            <a:spLocks noGrp="1"/>
          </p:cNvSpPr>
          <p:nvPr>
            <p:ph type="sldNum" sz="quarter" idx="5"/>
          </p:nvPr>
        </p:nvSpPr>
        <p:spPr/>
        <p:txBody>
          <a:bodyPr/>
          <a:lstStyle/>
          <a:p>
            <a:fld id="{40DCF38C-F686-48D9-A876-C0041254EEC1}" type="slidenum">
              <a:rPr lang="en-US" smtClean="0"/>
              <a:t>11</a:t>
            </a:fld>
            <a:endParaRPr lang="en-US"/>
          </a:p>
        </p:txBody>
      </p:sp>
    </p:spTree>
    <p:extLst>
      <p:ext uri="{BB962C8B-B14F-4D97-AF65-F5344CB8AC3E}">
        <p14:creationId xmlns:p14="http://schemas.microsoft.com/office/powerpoint/2010/main" val="281205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ditch the current model and rebuild it from the ground up. If the old model is unable to learn from new data, then the entire thing needs to be scrapped and replaced. Create a new model that can both predict more accurately and also be able to improve when given new data. For now in the scope of this problem, the new model will only predict average temperature, if it is proven to be good enough, it can be expanded to predict other weather values.</a:t>
            </a:r>
          </a:p>
        </p:txBody>
      </p:sp>
      <p:sp>
        <p:nvSpPr>
          <p:cNvPr id="4" name="Slide Number Placeholder 3"/>
          <p:cNvSpPr>
            <a:spLocks noGrp="1"/>
          </p:cNvSpPr>
          <p:nvPr>
            <p:ph type="sldNum" sz="quarter" idx="5"/>
          </p:nvPr>
        </p:nvSpPr>
        <p:spPr/>
        <p:txBody>
          <a:bodyPr/>
          <a:lstStyle/>
          <a:p>
            <a:fld id="{40DCF38C-F686-48D9-A876-C0041254EEC1}" type="slidenum">
              <a:rPr lang="en-US" smtClean="0"/>
              <a:t>3</a:t>
            </a:fld>
            <a:endParaRPr lang="en-US"/>
          </a:p>
        </p:txBody>
      </p:sp>
    </p:spTree>
    <p:extLst>
      <p:ext uri="{BB962C8B-B14F-4D97-AF65-F5344CB8AC3E}">
        <p14:creationId xmlns:p14="http://schemas.microsoft.com/office/powerpoint/2010/main" val="390992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model is based on categorical boosting, or </a:t>
            </a:r>
            <a:r>
              <a:rPr lang="en-US" dirty="0" err="1"/>
              <a:t>CatBoost</a:t>
            </a:r>
            <a:r>
              <a:rPr lang="en-US" dirty="0"/>
              <a:t>, which itself is based off of the gradient boosting methodology. This is where a tree is first constructed, its errors are evaluated, these are called residuals, and a new tree is built around to minimize these residuals. This process will repeat for x iterations, and the final predictor is a weighted sum of all the previous trees the model built.</a:t>
            </a:r>
          </a:p>
        </p:txBody>
      </p:sp>
      <p:sp>
        <p:nvSpPr>
          <p:cNvPr id="4" name="Slide Number Placeholder 3"/>
          <p:cNvSpPr>
            <a:spLocks noGrp="1"/>
          </p:cNvSpPr>
          <p:nvPr>
            <p:ph type="sldNum" sz="quarter" idx="5"/>
          </p:nvPr>
        </p:nvSpPr>
        <p:spPr/>
        <p:txBody>
          <a:bodyPr/>
          <a:lstStyle/>
          <a:p>
            <a:fld id="{40DCF38C-F686-48D9-A876-C0041254EEC1}" type="slidenum">
              <a:rPr lang="en-US" smtClean="0"/>
              <a:t>4</a:t>
            </a:fld>
            <a:endParaRPr lang="en-US"/>
          </a:p>
        </p:txBody>
      </p:sp>
    </p:spTree>
    <p:extLst>
      <p:ext uri="{BB962C8B-B14F-4D97-AF65-F5344CB8AC3E}">
        <p14:creationId xmlns:p14="http://schemas.microsoft.com/office/powerpoint/2010/main" val="386682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old model was a decision tree model. Meaning instead of building x trees based on number of iterations, it only built one. The model was very fast in its predictions, but accuracy was prone to be off. In addition, the training dataset heavily affected how the model would predict, as decision trees by nature can easily lead to overfitting.</a:t>
            </a:r>
          </a:p>
          <a:p>
            <a:endParaRPr lang="en-US" dirty="0"/>
          </a:p>
          <a:p>
            <a:r>
              <a:rPr lang="en-US" dirty="0"/>
              <a:t>The new model based on categorical boosting eliminates the accuracy problem by having multiple decision trees, each trying to minimize the errors of the previous one. As well as fixing the overfitting problem, as more trees mean greater variance which leads to less overfitting on one dataset.</a:t>
            </a:r>
          </a:p>
          <a:p>
            <a:endParaRPr lang="en-US" dirty="0"/>
          </a:p>
          <a:p>
            <a:r>
              <a:rPr lang="en-US" dirty="0"/>
              <a:t>Another new model that was also created uses a similar technique, it is called a Light Gradient Boosting Machine. Both are based on gradient boosting, so building models in series based on the previous ones’ errors, but it differs in how each tree itself is constructed. In </a:t>
            </a:r>
            <a:r>
              <a:rPr lang="en-US" dirty="0" err="1"/>
              <a:t>CatBoost</a:t>
            </a:r>
            <a:r>
              <a:rPr lang="en-US" dirty="0"/>
              <a:t>, a tree is balanced, the same split is performed at each node in the same depth/level. As for </a:t>
            </a:r>
            <a:r>
              <a:rPr lang="en-US" dirty="0" err="1"/>
              <a:t>LightGBM</a:t>
            </a:r>
            <a:r>
              <a:rPr lang="en-US" dirty="0"/>
              <a:t>, only the node that has the least error is split, a tree ends up being deeper but not balanced.</a:t>
            </a:r>
          </a:p>
        </p:txBody>
      </p:sp>
      <p:sp>
        <p:nvSpPr>
          <p:cNvPr id="4" name="Slide Number Placeholder 3"/>
          <p:cNvSpPr>
            <a:spLocks noGrp="1"/>
          </p:cNvSpPr>
          <p:nvPr>
            <p:ph type="sldNum" sz="quarter" idx="5"/>
          </p:nvPr>
        </p:nvSpPr>
        <p:spPr/>
        <p:txBody>
          <a:bodyPr/>
          <a:lstStyle/>
          <a:p>
            <a:fld id="{40DCF38C-F686-48D9-A876-C0041254EEC1}" type="slidenum">
              <a:rPr lang="en-US" smtClean="0"/>
              <a:t>5</a:t>
            </a:fld>
            <a:endParaRPr lang="en-US"/>
          </a:p>
        </p:txBody>
      </p:sp>
    </p:spTree>
    <p:extLst>
      <p:ext uri="{BB962C8B-B14F-4D97-AF65-F5344CB8AC3E}">
        <p14:creationId xmlns:p14="http://schemas.microsoft.com/office/powerpoint/2010/main" val="2758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creating 2 potential new models was to provide flexibility for the path forward. The first model based on </a:t>
            </a:r>
            <a:r>
              <a:rPr lang="en-US" dirty="0" err="1"/>
              <a:t>CatBoosting</a:t>
            </a:r>
            <a:r>
              <a:rPr lang="en-US" dirty="0"/>
              <a:t> will serve as the primary proposed model as it is easy to handle, has the highest accuracies and does not overfit on data very much.</a:t>
            </a:r>
          </a:p>
          <a:p>
            <a:endParaRPr lang="en-US" dirty="0"/>
          </a:p>
          <a:p>
            <a:r>
              <a:rPr lang="en-US" dirty="0"/>
              <a:t>However, if in the future more and more diverse type of weather data is collected and more and more cities and locations are needed for weather to be predicted, the second model might become more suitable, as although marginally less accurate, it is much faster than the first, almost as fast as the original model even. As a result, the </a:t>
            </a:r>
            <a:r>
              <a:rPr lang="en-US" dirty="0" err="1"/>
              <a:t>LightGBM</a:t>
            </a:r>
            <a:r>
              <a:rPr lang="en-US" dirty="0"/>
              <a:t> model is much better in terms of scalability. </a:t>
            </a:r>
          </a:p>
        </p:txBody>
      </p:sp>
      <p:sp>
        <p:nvSpPr>
          <p:cNvPr id="4" name="Slide Number Placeholder 3"/>
          <p:cNvSpPr>
            <a:spLocks noGrp="1"/>
          </p:cNvSpPr>
          <p:nvPr>
            <p:ph type="sldNum" sz="quarter" idx="5"/>
          </p:nvPr>
        </p:nvSpPr>
        <p:spPr/>
        <p:txBody>
          <a:bodyPr/>
          <a:lstStyle/>
          <a:p>
            <a:fld id="{40DCF38C-F686-48D9-A876-C0041254EEC1}" type="slidenum">
              <a:rPr lang="en-US" smtClean="0"/>
              <a:t>6</a:t>
            </a:fld>
            <a:endParaRPr lang="en-US"/>
          </a:p>
        </p:txBody>
      </p:sp>
    </p:spTree>
    <p:extLst>
      <p:ext uri="{BB962C8B-B14F-4D97-AF65-F5344CB8AC3E}">
        <p14:creationId xmlns:p14="http://schemas.microsoft.com/office/powerpoint/2010/main" val="267266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comparing the cross validation scores, or simply accuracies of multiple models, including the original, the 2 new models, and a couple models that didn’t make the final cut.</a:t>
            </a:r>
          </a:p>
        </p:txBody>
      </p:sp>
      <p:sp>
        <p:nvSpPr>
          <p:cNvPr id="4" name="Slide Number Placeholder 3"/>
          <p:cNvSpPr>
            <a:spLocks noGrp="1"/>
          </p:cNvSpPr>
          <p:nvPr>
            <p:ph type="sldNum" sz="quarter" idx="5"/>
          </p:nvPr>
        </p:nvSpPr>
        <p:spPr/>
        <p:txBody>
          <a:bodyPr/>
          <a:lstStyle/>
          <a:p>
            <a:fld id="{40DCF38C-F686-48D9-A876-C0041254EEC1}" type="slidenum">
              <a:rPr lang="en-US" smtClean="0"/>
              <a:t>7</a:t>
            </a:fld>
            <a:endParaRPr lang="en-US"/>
          </a:p>
        </p:txBody>
      </p:sp>
    </p:spTree>
    <p:extLst>
      <p:ext uri="{BB962C8B-B14F-4D97-AF65-F5344CB8AC3E}">
        <p14:creationId xmlns:p14="http://schemas.microsoft.com/office/powerpoint/2010/main" val="303580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compares the training vs testing dataset R-squared values, or a metric for determining a model’s accuracy for all the models that were experimented with.</a:t>
            </a:r>
          </a:p>
        </p:txBody>
      </p:sp>
      <p:sp>
        <p:nvSpPr>
          <p:cNvPr id="4" name="Slide Number Placeholder 3"/>
          <p:cNvSpPr>
            <a:spLocks noGrp="1"/>
          </p:cNvSpPr>
          <p:nvPr>
            <p:ph type="sldNum" sz="quarter" idx="5"/>
          </p:nvPr>
        </p:nvSpPr>
        <p:spPr/>
        <p:txBody>
          <a:bodyPr/>
          <a:lstStyle/>
          <a:p>
            <a:fld id="{40DCF38C-F686-48D9-A876-C0041254EEC1}" type="slidenum">
              <a:rPr lang="en-US" smtClean="0"/>
              <a:t>8</a:t>
            </a:fld>
            <a:endParaRPr lang="en-US"/>
          </a:p>
        </p:txBody>
      </p:sp>
    </p:spTree>
    <p:extLst>
      <p:ext uri="{BB962C8B-B14F-4D97-AF65-F5344CB8AC3E}">
        <p14:creationId xmlns:p14="http://schemas.microsoft.com/office/powerpoint/2010/main" val="345235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 plots show the training time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9</a:t>
            </a:fld>
            <a:endParaRPr lang="en-US"/>
          </a:p>
        </p:txBody>
      </p:sp>
    </p:spTree>
    <p:extLst>
      <p:ext uri="{BB962C8B-B14F-4D97-AF65-F5344CB8AC3E}">
        <p14:creationId xmlns:p14="http://schemas.microsoft.com/office/powerpoint/2010/main" val="16598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similar fashion, these line plots show the scoring time on the testing dataset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10</a:t>
            </a:fld>
            <a:endParaRPr lang="en-US"/>
          </a:p>
        </p:txBody>
      </p:sp>
    </p:spTree>
    <p:extLst>
      <p:ext uri="{BB962C8B-B14F-4D97-AF65-F5344CB8AC3E}">
        <p14:creationId xmlns:p14="http://schemas.microsoft.com/office/powerpoint/2010/main" val="1222066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9/3/2025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Enhanced</a:t>
            </a:r>
            <a:br>
              <a:rPr lang="en-US" sz="4000" dirty="0"/>
            </a:br>
            <a:r>
              <a:rPr lang="en-US" sz="4000" dirty="0"/>
              <a:t>Weather Forecaster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Jason C. Jiang</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69AE6-15FE-47D5-870E-6BF341A2F776}"/>
              </a:ext>
            </a:extLst>
          </p:cNvPr>
          <p:cNvSpPr>
            <a:spLocks noGrp="1"/>
          </p:cNvSpPr>
          <p:nvPr>
            <p:ph type="title"/>
          </p:nvPr>
        </p:nvSpPr>
        <p:spPr/>
        <p:txBody>
          <a:bodyPr/>
          <a:lstStyle/>
          <a:p>
            <a:r>
              <a:rPr lang="en-US" dirty="0"/>
              <a:t>Scoring Time Across Models</a:t>
            </a:r>
          </a:p>
        </p:txBody>
      </p:sp>
      <p:sp>
        <p:nvSpPr>
          <p:cNvPr id="3" name="Text Placeholder 2">
            <a:extLst>
              <a:ext uri="{FF2B5EF4-FFF2-40B4-BE49-F238E27FC236}">
                <a16:creationId xmlns:a16="http://schemas.microsoft.com/office/drawing/2014/main" id="{D48763B9-A9CD-59FD-E807-A090464C3CCF}"/>
              </a:ext>
            </a:extLst>
          </p:cNvPr>
          <p:cNvSpPr>
            <a:spLocks noGrp="1"/>
          </p:cNvSpPr>
          <p:nvPr>
            <p:ph type="body" idx="1"/>
          </p:nvPr>
        </p:nvSpPr>
        <p:spPr/>
        <p:txBody>
          <a:bodyPr/>
          <a:lstStyle/>
          <a:p>
            <a:r>
              <a:rPr lang="en-US" dirty="0"/>
              <a:t>Time taken to evaluate test scores across all the models </a:t>
            </a:r>
          </a:p>
        </p:txBody>
      </p:sp>
      <p:pic>
        <p:nvPicPr>
          <p:cNvPr id="8" name="Content Placeholder 7">
            <a:extLst>
              <a:ext uri="{FF2B5EF4-FFF2-40B4-BE49-F238E27FC236}">
                <a16:creationId xmlns:a16="http://schemas.microsoft.com/office/drawing/2014/main" id="{C38E7E9B-E644-7BD1-E16D-0BF4AC75BEEF}"/>
              </a:ext>
            </a:extLst>
          </p:cNvPr>
          <p:cNvPicPr>
            <a:picLocks noGrp="1" noChangeAspect="1"/>
          </p:cNvPicPr>
          <p:nvPr>
            <p:ph sz="half" idx="2"/>
          </p:nvPr>
        </p:nvPicPr>
        <p:blipFill>
          <a:blip r:embed="rId3"/>
          <a:stretch>
            <a:fillRect/>
          </a:stretch>
        </p:blipFill>
        <p:spPr>
          <a:xfrm>
            <a:off x="1046013" y="2702103"/>
            <a:ext cx="4764764" cy="3698749"/>
          </a:xfrm>
          <a:prstGeom prst="rect">
            <a:avLst/>
          </a:prstGeom>
          <a:effectLst>
            <a:outerShdw blurRad="25400" dir="17880000">
              <a:srgbClr val="000000">
                <a:alpha val="46000"/>
              </a:srgbClr>
            </a:outerShdw>
          </a:effectLst>
        </p:spPr>
      </p:pic>
      <p:sp>
        <p:nvSpPr>
          <p:cNvPr id="5" name="Text Placeholder 4">
            <a:extLst>
              <a:ext uri="{FF2B5EF4-FFF2-40B4-BE49-F238E27FC236}">
                <a16:creationId xmlns:a16="http://schemas.microsoft.com/office/drawing/2014/main" id="{50B55EE1-EEEB-3A00-8B15-C770B79178F0}"/>
              </a:ext>
            </a:extLst>
          </p:cNvPr>
          <p:cNvSpPr>
            <a:spLocks noGrp="1"/>
          </p:cNvSpPr>
          <p:nvPr>
            <p:ph type="body" sz="quarter" idx="3"/>
          </p:nvPr>
        </p:nvSpPr>
        <p:spPr/>
        <p:txBody>
          <a:bodyPr/>
          <a:lstStyle/>
          <a:p>
            <a:r>
              <a:rPr lang="en-US" dirty="0"/>
              <a:t>Time taken to evaluate test scores on a logarithmic scale</a:t>
            </a:r>
          </a:p>
        </p:txBody>
      </p:sp>
      <p:pic>
        <p:nvPicPr>
          <p:cNvPr id="10" name="Content Placeholder 9">
            <a:extLst>
              <a:ext uri="{FF2B5EF4-FFF2-40B4-BE49-F238E27FC236}">
                <a16:creationId xmlns:a16="http://schemas.microsoft.com/office/drawing/2014/main" id="{B1EF07DE-35D5-AED5-0559-FB3107A3D905}"/>
              </a:ext>
            </a:extLst>
          </p:cNvPr>
          <p:cNvPicPr>
            <a:picLocks noGrp="1" noChangeAspect="1"/>
          </p:cNvPicPr>
          <p:nvPr>
            <p:ph sz="quarter" idx="4"/>
          </p:nvPr>
        </p:nvPicPr>
        <p:blipFill>
          <a:blip r:embed="rId4"/>
          <a:stretch>
            <a:fillRect/>
          </a:stretch>
        </p:blipFill>
        <p:spPr>
          <a:xfrm>
            <a:off x="6488322" y="2701924"/>
            <a:ext cx="4779235" cy="3698748"/>
          </a:xfrm>
          <a:prstGeom prst="rect">
            <a:avLst/>
          </a:prstGeom>
          <a:effectLst>
            <a:outerShdw blurRad="25400" dir="17880000">
              <a:srgbClr val="000000">
                <a:alpha val="46000"/>
              </a:srgbClr>
            </a:outerShdw>
          </a:effectLst>
        </p:spPr>
      </p:pic>
      <p:sp>
        <p:nvSpPr>
          <p:cNvPr id="11" name="Rectangle 10">
            <a:extLst>
              <a:ext uri="{FF2B5EF4-FFF2-40B4-BE49-F238E27FC236}">
                <a16:creationId xmlns:a16="http://schemas.microsoft.com/office/drawing/2014/main" id="{12A50A5C-0341-B145-5FC6-9F50843FA4E5}"/>
              </a:ext>
            </a:extLst>
          </p:cNvPr>
          <p:cNvSpPr/>
          <p:nvPr/>
        </p:nvSpPr>
        <p:spPr>
          <a:xfrm>
            <a:off x="4574276" y="3917710"/>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8BD5A6-9F46-327D-224F-55439613C34F}"/>
              </a:ext>
            </a:extLst>
          </p:cNvPr>
          <p:cNvSpPr/>
          <p:nvPr/>
        </p:nvSpPr>
        <p:spPr>
          <a:xfrm>
            <a:off x="10060676" y="3051077"/>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328ED9-BAEE-959F-F16E-2625B3507C66}"/>
              </a:ext>
            </a:extLst>
          </p:cNvPr>
          <p:cNvSpPr txBox="1"/>
          <p:nvPr/>
        </p:nvSpPr>
        <p:spPr>
          <a:xfrm>
            <a:off x="4474968" y="3864625"/>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4" name="TextBox 13">
            <a:extLst>
              <a:ext uri="{FF2B5EF4-FFF2-40B4-BE49-F238E27FC236}">
                <a16:creationId xmlns:a16="http://schemas.microsoft.com/office/drawing/2014/main" id="{42E131DF-C0E6-CBF9-4936-B574AF1F62F2}"/>
              </a:ext>
            </a:extLst>
          </p:cNvPr>
          <p:cNvSpPr txBox="1"/>
          <p:nvPr/>
        </p:nvSpPr>
        <p:spPr>
          <a:xfrm>
            <a:off x="9961368" y="2997992"/>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151322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F9E1-CA6E-AB9C-9377-3FA6BE930C6F}"/>
              </a:ext>
            </a:extLst>
          </p:cNvPr>
          <p:cNvSpPr>
            <a:spLocks noGrp="1"/>
          </p:cNvSpPr>
          <p:nvPr>
            <p:ph type="title"/>
          </p:nvPr>
        </p:nvSpPr>
        <p:spPr/>
        <p:txBody>
          <a:bodyPr/>
          <a:lstStyle/>
          <a:p>
            <a:r>
              <a:rPr lang="en-US" dirty="0"/>
              <a:t>Additional Findings</a:t>
            </a:r>
          </a:p>
        </p:txBody>
      </p:sp>
      <p:sp>
        <p:nvSpPr>
          <p:cNvPr id="3" name="Content Placeholder 2">
            <a:extLst>
              <a:ext uri="{FF2B5EF4-FFF2-40B4-BE49-F238E27FC236}">
                <a16:creationId xmlns:a16="http://schemas.microsoft.com/office/drawing/2014/main" id="{5A7CEF84-BC4B-F825-8208-2448E0F4A4B7}"/>
              </a:ext>
            </a:extLst>
          </p:cNvPr>
          <p:cNvSpPr>
            <a:spLocks noGrp="1"/>
          </p:cNvSpPr>
          <p:nvPr>
            <p:ph idx="1"/>
          </p:nvPr>
        </p:nvSpPr>
        <p:spPr/>
        <p:txBody>
          <a:bodyPr/>
          <a:lstStyle/>
          <a:p>
            <a:r>
              <a:rPr lang="en-US" dirty="0" err="1"/>
              <a:t>XGBoost</a:t>
            </a:r>
            <a:r>
              <a:rPr lang="en-US" dirty="0"/>
              <a:t> based model performed very poorly, worse than the original decision tree model, also suffered from significant overfitting.</a:t>
            </a:r>
          </a:p>
          <a:p>
            <a:r>
              <a:rPr lang="en-US" dirty="0"/>
              <a:t>Neural networks, though not </a:t>
            </a:r>
            <a:r>
              <a:rPr lang="en-US" dirty="0" err="1"/>
              <a:t>explicity</a:t>
            </a:r>
            <a:r>
              <a:rPr lang="en-US" dirty="0"/>
              <a:t> tested as a potential model replacement, can be a viable candidate especially with very large datasets.</a:t>
            </a:r>
          </a:p>
          <a:p>
            <a:r>
              <a:rPr lang="en-US" dirty="0"/>
              <a:t>Future models where many locations of close proximity are included should also have a spatial awareness aspect to them.</a:t>
            </a:r>
          </a:p>
        </p:txBody>
      </p:sp>
    </p:spTree>
    <p:extLst>
      <p:ext uri="{BB962C8B-B14F-4D97-AF65-F5344CB8AC3E}">
        <p14:creationId xmlns:p14="http://schemas.microsoft.com/office/powerpoint/2010/main" val="336042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atherman pronounces  'Llanfairpwllgwyngyllgogerychwyrndrob-wllllantysiliogogogoch' flawlessly on  live TV | CBC News">
            <a:extLst>
              <a:ext uri="{FF2B5EF4-FFF2-40B4-BE49-F238E27FC236}">
                <a16:creationId xmlns:a16="http://schemas.microsoft.com/office/drawing/2014/main" id="{988057E6-811A-A504-8927-D87946E04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29" y="80909"/>
            <a:ext cx="11897541" cy="66961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FE2B91-53DA-6FF0-27C4-6CED64E361E9}"/>
              </a:ext>
            </a:extLst>
          </p:cNvPr>
          <p:cNvSpPr/>
          <p:nvPr/>
        </p:nvSpPr>
        <p:spPr>
          <a:xfrm>
            <a:off x="5876550" y="1160011"/>
            <a:ext cx="4710650" cy="923330"/>
          </a:xfrm>
          <a:prstGeom prst="rect">
            <a:avLst/>
          </a:prstGeom>
          <a:noFill/>
        </p:spPr>
        <p:txBody>
          <a:bodyPr wrap="none" lIns="91440" tIns="45720" rIns="91440" bIns="45720">
            <a:spAutoFit/>
          </a:bodyPr>
          <a:lstStyle/>
          <a:p>
            <a:pPr algn="ctr"/>
            <a:r>
              <a:rPr lang="en-US" sz="5400" b="0" cap="none" spc="0" dirty="0">
                <a:ln w="0"/>
                <a:gradFill flip="none" rotWithShape="1">
                  <a:gsLst>
                    <a:gs pos="21000">
                      <a:srgbClr val="53575C"/>
                    </a:gs>
                    <a:gs pos="88000">
                      <a:srgbClr val="C5C7CA"/>
                    </a:gs>
                  </a:gsLst>
                  <a:lin ang="16200000" scaled="1"/>
                  <a:tileRect/>
                </a:gradFill>
                <a:effectLst>
                  <a:outerShdw blurRad="75057" dist="38100" dir="5400000" sy="-20000" rotWithShape="0">
                    <a:prstClr val="black">
                      <a:alpha val="25000"/>
                    </a:prstClr>
                  </a:outerShdw>
                </a:effectLst>
              </a:rPr>
              <a:t>CONCLUSION</a:t>
            </a:r>
          </a:p>
        </p:txBody>
      </p:sp>
      <p:sp>
        <p:nvSpPr>
          <p:cNvPr id="8" name="Rectangle 7">
            <a:extLst>
              <a:ext uri="{FF2B5EF4-FFF2-40B4-BE49-F238E27FC236}">
                <a16:creationId xmlns:a16="http://schemas.microsoft.com/office/drawing/2014/main" id="{1B169D83-8D61-4006-94EA-CCFF993DE5A7}"/>
              </a:ext>
            </a:extLst>
          </p:cNvPr>
          <p:cNvSpPr/>
          <p:nvPr/>
        </p:nvSpPr>
        <p:spPr>
          <a:xfrm>
            <a:off x="7861111" y="2634018"/>
            <a:ext cx="4183660" cy="242769"/>
          </a:xfrm>
          <a:prstGeom prst="rect">
            <a:avLst/>
          </a:prstGeom>
          <a:solidFill>
            <a:srgbClr val="7030A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C291DB7-4FB8-7673-DF71-ED7236740899}"/>
              </a:ext>
            </a:extLst>
          </p:cNvPr>
          <p:cNvSpPr>
            <a:spLocks noGrp="1"/>
          </p:cNvSpPr>
          <p:nvPr>
            <p:ph type="body" idx="1"/>
          </p:nvPr>
        </p:nvSpPr>
        <p:spPr>
          <a:xfrm>
            <a:off x="6499126" y="2581239"/>
            <a:ext cx="6907629" cy="542706"/>
          </a:xfrm>
        </p:spPr>
        <p:txBody>
          <a:bodyPr>
            <a:normAutofit/>
          </a:bodyPr>
          <a:lstStyle/>
          <a:p>
            <a:r>
              <a:rPr lang="en-US" sz="1800" b="1" dirty="0"/>
              <a:t>Replace current with </a:t>
            </a:r>
            <a:r>
              <a:rPr lang="en-US" sz="1800" b="1" dirty="0" err="1"/>
              <a:t>CatBoost</a:t>
            </a:r>
            <a:r>
              <a:rPr lang="en-US" sz="1800" b="1" dirty="0"/>
              <a:t> model</a:t>
            </a:r>
          </a:p>
        </p:txBody>
      </p:sp>
      <p:sp>
        <p:nvSpPr>
          <p:cNvPr id="10" name="Rectangle 9">
            <a:extLst>
              <a:ext uri="{FF2B5EF4-FFF2-40B4-BE49-F238E27FC236}">
                <a16:creationId xmlns:a16="http://schemas.microsoft.com/office/drawing/2014/main" id="{5396D06A-7AB5-9AB4-65CA-D4B587492338}"/>
              </a:ext>
            </a:extLst>
          </p:cNvPr>
          <p:cNvSpPr/>
          <p:nvPr/>
        </p:nvSpPr>
        <p:spPr>
          <a:xfrm>
            <a:off x="6291618" y="3691719"/>
            <a:ext cx="5534167" cy="232012"/>
          </a:xfrm>
          <a:prstGeom prst="rect">
            <a:avLst/>
          </a:prstGeom>
          <a:solidFill>
            <a:srgbClr val="7030A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C363E7C2-FC75-FB4D-19D4-8656E751F16C}"/>
              </a:ext>
            </a:extLst>
          </p:cNvPr>
          <p:cNvSpPr txBox="1">
            <a:spLocks/>
          </p:cNvSpPr>
          <p:nvPr/>
        </p:nvSpPr>
        <p:spPr>
          <a:xfrm>
            <a:off x="5471512" y="3621843"/>
            <a:ext cx="6907629" cy="47936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b="1" dirty="0"/>
              <a:t>Have the </a:t>
            </a:r>
            <a:r>
              <a:rPr lang="en-US" sz="1800" b="1" dirty="0" err="1"/>
              <a:t>LightBGM</a:t>
            </a:r>
            <a:r>
              <a:rPr lang="en-US" sz="1800" b="1" dirty="0"/>
              <a:t> model ready as a backup</a:t>
            </a:r>
          </a:p>
        </p:txBody>
      </p:sp>
    </p:spTree>
    <p:extLst>
      <p:ext uri="{BB962C8B-B14F-4D97-AF65-F5344CB8AC3E}">
        <p14:creationId xmlns:p14="http://schemas.microsoft.com/office/powerpoint/2010/main" val="17769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71B5-AD49-967D-EA1B-C3CEF3C8C2EA}"/>
              </a:ext>
            </a:extLst>
          </p:cNvPr>
          <p:cNvSpPr>
            <a:spLocks noGrp="1"/>
          </p:cNvSpPr>
          <p:nvPr>
            <p:ph type="title"/>
          </p:nvPr>
        </p:nvSpPr>
        <p:spPr/>
        <p:txBody>
          <a:bodyPr/>
          <a:lstStyle/>
          <a:p>
            <a:r>
              <a:rPr lang="en-US" dirty="0"/>
              <a:t>The Problem at Hand</a:t>
            </a:r>
          </a:p>
        </p:txBody>
      </p:sp>
      <p:sp>
        <p:nvSpPr>
          <p:cNvPr id="3" name="Content Placeholder 2">
            <a:extLst>
              <a:ext uri="{FF2B5EF4-FFF2-40B4-BE49-F238E27FC236}">
                <a16:creationId xmlns:a16="http://schemas.microsoft.com/office/drawing/2014/main" id="{CFBE5F49-B67C-CB4B-3195-D4E7AA191004}"/>
              </a:ext>
            </a:extLst>
          </p:cNvPr>
          <p:cNvSpPr>
            <a:spLocks noGrp="1"/>
          </p:cNvSpPr>
          <p:nvPr>
            <p:ph idx="1"/>
          </p:nvPr>
        </p:nvSpPr>
        <p:spPr>
          <a:xfrm>
            <a:off x="913795" y="1953228"/>
            <a:ext cx="10353762" cy="3714749"/>
          </a:xfrm>
        </p:spPr>
        <p:txBody>
          <a:bodyPr/>
          <a:lstStyle/>
          <a:p>
            <a:r>
              <a:rPr lang="en-US" dirty="0"/>
              <a:t>Current weather forecaster for Mainland Europe has lost accuracy in its predictions.</a:t>
            </a:r>
          </a:p>
          <a:p>
            <a:r>
              <a:rPr lang="en-US" dirty="0"/>
              <a:t>Despite more and more data being inputted into the model, the accuracy of the model does not improve.</a:t>
            </a:r>
          </a:p>
        </p:txBody>
      </p:sp>
      <p:pic>
        <p:nvPicPr>
          <p:cNvPr id="1026" name="Picture 2" descr="60,700+ Downward Trend Chart Stock Photos, Pictures &amp; Royalty-Free Images -  iStock">
            <a:extLst>
              <a:ext uri="{FF2B5EF4-FFF2-40B4-BE49-F238E27FC236}">
                <a16:creationId xmlns:a16="http://schemas.microsoft.com/office/drawing/2014/main" id="{3DA3799F-4B1D-B29C-EE46-6AAC725A5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842" y="3738559"/>
            <a:ext cx="3579668" cy="304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2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ars Clipart Stock Illustrations – 1,316 Gears Clipart Stock  Illustrations, Vectors &amp; Clipart - Dreamstime">
            <a:extLst>
              <a:ext uri="{FF2B5EF4-FFF2-40B4-BE49-F238E27FC236}">
                <a16:creationId xmlns:a16="http://schemas.microsoft.com/office/drawing/2014/main" id="{0D3EDD28-6489-7352-5A8C-B9264C994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163" y="1546622"/>
            <a:ext cx="3199874" cy="3199874"/>
          </a:xfrm>
          <a:prstGeom prst="rect">
            <a:avLst/>
          </a:prstGeom>
          <a:solidFill>
            <a:schemeClr val="bg1"/>
          </a:solidFill>
          <a:ln>
            <a:solidFill>
              <a:schemeClr val="bg1"/>
            </a:solidFill>
          </a:ln>
          <a:effectLst>
            <a:glow rad="228600">
              <a:schemeClr val="accent3">
                <a:satMod val="175000"/>
                <a:alpha val="40000"/>
              </a:schemeClr>
            </a:glow>
          </a:effectLst>
        </p:spPr>
      </p:pic>
      <p:pic>
        <p:nvPicPr>
          <p:cNvPr id="10" name="Picture 4" descr="Gears Clipart Stock Illustrations – 1,316 Gears Clipart Stock  Illustrations, Vectors &amp; Clipart - Dreamstime">
            <a:extLst>
              <a:ext uri="{FF2B5EF4-FFF2-40B4-BE49-F238E27FC236}">
                <a16:creationId xmlns:a16="http://schemas.microsoft.com/office/drawing/2014/main" id="{E539D6F0-97B5-6115-BB79-B95D4D1D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037" y="1546622"/>
            <a:ext cx="3199874" cy="3199874"/>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0FFF3B-09DD-0BAE-911E-AE7EC1A881D0}"/>
              </a:ext>
            </a:extLst>
          </p:cNvPr>
          <p:cNvSpPr/>
          <p:nvPr/>
        </p:nvSpPr>
        <p:spPr>
          <a:xfrm>
            <a:off x="7888406" y="1553152"/>
            <a:ext cx="272955" cy="31933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6E2AF-576F-5A22-AFB2-51B61D37B860}"/>
              </a:ext>
            </a:extLst>
          </p:cNvPr>
          <p:cNvSpPr>
            <a:spLocks noGrp="1"/>
          </p:cNvSpPr>
          <p:nvPr>
            <p:ph type="title"/>
          </p:nvPr>
        </p:nvSpPr>
        <p:spPr>
          <a:xfrm>
            <a:off x="649539" y="609600"/>
            <a:ext cx="4206624" cy="695785"/>
          </a:xfrm>
        </p:spPr>
        <p:txBody>
          <a:bodyPr>
            <a:normAutofit/>
          </a:bodyPr>
          <a:lstStyle/>
          <a:p>
            <a:r>
              <a:rPr lang="en-US" sz="3600" dirty="0"/>
              <a:t>Solution to Problem:</a:t>
            </a:r>
          </a:p>
        </p:txBody>
      </p:sp>
      <p:sp>
        <p:nvSpPr>
          <p:cNvPr id="4" name="Text Placeholder 3">
            <a:extLst>
              <a:ext uri="{FF2B5EF4-FFF2-40B4-BE49-F238E27FC236}">
                <a16:creationId xmlns:a16="http://schemas.microsoft.com/office/drawing/2014/main" id="{9FC1E467-E979-1B8E-3EB2-29E5A75A3C6E}"/>
              </a:ext>
            </a:extLst>
          </p:cNvPr>
          <p:cNvSpPr>
            <a:spLocks noGrp="1"/>
          </p:cNvSpPr>
          <p:nvPr>
            <p:ph type="body" sz="half" idx="2"/>
          </p:nvPr>
        </p:nvSpPr>
        <p:spPr/>
        <p:txBody>
          <a:bodyPr>
            <a:normAutofit/>
          </a:bodyPr>
          <a:lstStyle/>
          <a:p>
            <a:pPr algn="l"/>
            <a:r>
              <a:rPr lang="en-US" sz="2400" dirty="0"/>
              <a:t>A new model can fix the problem of the existing model’s accuracy as inability to learn from new data.</a:t>
            </a:r>
          </a:p>
        </p:txBody>
      </p:sp>
      <p:pic>
        <p:nvPicPr>
          <p:cNvPr id="2050" name="Picture 2" descr="Dow Jones: When will the stock market stop going down?">
            <a:extLst>
              <a:ext uri="{FF2B5EF4-FFF2-40B4-BE49-F238E27FC236}">
                <a16:creationId xmlns:a16="http://schemas.microsoft.com/office/drawing/2014/main" id="{A20B5947-83C8-1266-909E-6C681A5CF0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856163" y="1546622"/>
            <a:ext cx="6411912" cy="32059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Bullseye">
            <a:extLst>
              <a:ext uri="{FF2B5EF4-FFF2-40B4-BE49-F238E27FC236}">
                <a16:creationId xmlns:a16="http://schemas.microsoft.com/office/drawing/2014/main" id="{FCF142A9-AB39-338C-1DB2-1E9D42E4973C}"/>
              </a:ext>
            </a:extLst>
          </p:cNvPr>
          <p:cNvSpPr/>
          <p:nvPr/>
        </p:nvSpPr>
        <p:spPr>
          <a:xfrm>
            <a:off x="8298791" y="3542030"/>
            <a:ext cx="1080843" cy="108084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91CE6E50-FD93-252D-C1EC-41DCA86D2F6A}"/>
              </a:ext>
            </a:extLst>
          </p:cNvPr>
          <p:cNvSpPr txBox="1">
            <a:spLocks/>
          </p:cNvSpPr>
          <p:nvPr/>
        </p:nvSpPr>
        <p:spPr>
          <a:xfrm>
            <a:off x="663927" y="1509055"/>
            <a:ext cx="4206624" cy="6957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28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A Brand New Model</a:t>
            </a:r>
          </a:p>
        </p:txBody>
      </p:sp>
    </p:spTree>
    <p:extLst>
      <p:ext uri="{BB962C8B-B14F-4D97-AF65-F5344CB8AC3E}">
        <p14:creationId xmlns:p14="http://schemas.microsoft.com/office/powerpoint/2010/main" val="365521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nodeType="clickEffect">
                                  <p:stCondLst>
                                    <p:cond delay="0"/>
                                  </p:stCondLst>
                                  <p:childTnLst>
                                    <p:anim calcmode="lin" valueType="num">
                                      <p:cBhvr additive="base">
                                        <p:cTn id="14" dur="500"/>
                                        <p:tgtEl>
                                          <p:spTgt spid="2050"/>
                                        </p:tgtEl>
                                        <p:attrNameLst>
                                          <p:attrName>ppt_x</p:attrName>
                                        </p:attrNameLst>
                                      </p:cBhvr>
                                      <p:tavLst>
                                        <p:tav tm="0">
                                          <p:val>
                                            <p:strVal val="ppt_x"/>
                                          </p:val>
                                        </p:tav>
                                        <p:tav tm="100000">
                                          <p:val>
                                            <p:strVal val="1+ppt_w/2"/>
                                          </p:val>
                                        </p:tav>
                                      </p:tavLst>
                                    </p:anim>
                                    <p:anim calcmode="lin" valueType="num">
                                      <p:cBhvr additive="base">
                                        <p:cTn id="15" dur="500"/>
                                        <p:tgtEl>
                                          <p:spTgt spid="2050"/>
                                        </p:tgtEl>
                                        <p:attrNameLst>
                                          <p:attrName>ppt_y</p:attrName>
                                        </p:attrNameLst>
                                      </p:cBhvr>
                                      <p:tavLst>
                                        <p:tav tm="0">
                                          <p:val>
                                            <p:strVal val="ppt_y"/>
                                          </p:val>
                                        </p:tav>
                                        <p:tav tm="100000">
                                          <p:val>
                                            <p:strVal val="ppt_y"/>
                                          </p:val>
                                        </p:tav>
                                      </p:tavLst>
                                    </p:anim>
                                    <p:set>
                                      <p:cBhvr>
                                        <p:cTn id="16" dur="1" fill="hold">
                                          <p:stCondLst>
                                            <p:cond delay="499"/>
                                          </p:stCondLst>
                                        </p:cTn>
                                        <p:tgtEl>
                                          <p:spTgt spid="2050"/>
                                        </p:tgtEl>
                                        <p:attrNameLst>
                                          <p:attrName>style.visibility</p:attrName>
                                        </p:attrNameLst>
                                      </p:cBhvr>
                                      <p:to>
                                        <p:strVal val="hidden"/>
                                      </p:to>
                                    </p:set>
                                  </p:childTnLst>
                                </p:cTn>
                              </p:par>
                              <p:par>
                                <p:cTn id="17" presetID="42" presetClass="exit" presetSubtype="0" fill="hold" grpId="1" nodeType="withEffect">
                                  <p:stCondLst>
                                    <p:cond delay="0"/>
                                  </p:stCondLst>
                                  <p:childTnLst>
                                    <p:animEffect transition="out" filter="fade">
                                      <p:cBhvr>
                                        <p:cTn id="18" dur="1000"/>
                                        <p:tgtEl>
                                          <p:spTgt spid="6"/>
                                        </p:tgtEl>
                                      </p:cBhvr>
                                    </p:animEffect>
                                    <p:anim calcmode="lin" valueType="num">
                                      <p:cBhvr>
                                        <p:cTn id="19" dur="1000"/>
                                        <p:tgtEl>
                                          <p:spTgt spid="6"/>
                                        </p:tgtEl>
                                        <p:attrNameLst>
                                          <p:attrName>ppt_x</p:attrName>
                                        </p:attrNameLst>
                                      </p:cBhvr>
                                      <p:tavLst>
                                        <p:tav tm="0">
                                          <p:val>
                                            <p:strVal val="ppt_x"/>
                                          </p:val>
                                        </p:tav>
                                        <p:tav tm="100000">
                                          <p:val>
                                            <p:strVal val="ppt_x"/>
                                          </p:val>
                                        </p:tav>
                                      </p:tavLst>
                                    </p:anim>
                                    <p:anim calcmode="lin" valueType="num">
                                      <p:cBhvr>
                                        <p:cTn id="20" dur="1000"/>
                                        <p:tgtEl>
                                          <p:spTgt spid="6"/>
                                        </p:tgtEl>
                                        <p:attrNameLst>
                                          <p:attrName>ppt_y</p:attrName>
                                        </p:attrNameLst>
                                      </p:cBhvr>
                                      <p:tavLst>
                                        <p:tav tm="0">
                                          <p:val>
                                            <p:strVal val="ppt_y"/>
                                          </p:val>
                                        </p:tav>
                                        <p:tav tm="100000">
                                          <p:val>
                                            <p:strVal val="ppt_y+.1"/>
                                          </p:val>
                                        </p:tav>
                                      </p:tavLst>
                                    </p:anim>
                                    <p:set>
                                      <p:cBhvr>
                                        <p:cTn id="21" dur="1" fill="hold">
                                          <p:stCondLst>
                                            <p:cond delay="999"/>
                                          </p:stCondLst>
                                        </p:cTn>
                                        <p:tgtEl>
                                          <p:spTgt spid="6"/>
                                        </p:tgtEl>
                                        <p:attrNameLst>
                                          <p:attrName>style.visibility</p:attrName>
                                        </p:attrNameLst>
                                      </p:cBhvr>
                                      <p:to>
                                        <p:strVal val="hidden"/>
                                      </p:to>
                                    </p:set>
                                  </p:childTnLst>
                                </p:cTn>
                              </p:par>
                              <p:par>
                                <p:cTn id="22" presetID="2" presetClass="exit" presetSubtype="2" fill="hold" grpId="2" nodeType="with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1+ppt_w/2"/>
                                          </p:val>
                                        </p:tav>
                                      </p:tavLst>
                                    </p:anim>
                                    <p:anim calcmode="lin" valueType="num">
                                      <p:cBhvr additive="base">
                                        <p:cTn id="24" dur="500"/>
                                        <p:tgtEl>
                                          <p:spTgt spid="6"/>
                                        </p:tgtEl>
                                        <p:attrNameLst>
                                          <p:attrName>ppt_y</p:attrName>
                                        </p:attrNameLst>
                                      </p:cBhvr>
                                      <p:tavLst>
                                        <p:tav tm="0">
                                          <p:val>
                                            <p:strVal val="ppt_y"/>
                                          </p:val>
                                        </p:tav>
                                        <p:tav tm="100000">
                                          <p:val>
                                            <p:strVal val="ppt_y"/>
                                          </p:val>
                                        </p:tav>
                                      </p:tavLst>
                                    </p:anim>
                                    <p:set>
                                      <p:cBhvr>
                                        <p:cTn id="25" dur="1" fill="hold">
                                          <p:stCondLst>
                                            <p:cond delay="499"/>
                                          </p:stCondLst>
                                        </p:cTn>
                                        <p:tgtEl>
                                          <p:spTgt spid="6"/>
                                        </p:tgtEl>
                                        <p:attrNameLst>
                                          <p:attrName>style.visibility</p:attrName>
                                        </p:attrNameLst>
                                      </p:cBhvr>
                                      <p:to>
                                        <p:strVal val="hidden"/>
                                      </p:to>
                                    </p:set>
                                  </p:childTnLst>
                                </p:cTn>
                              </p:par>
                              <p:par>
                                <p:cTn id="26" presetID="42" presetClass="entr" presetSubtype="0" fill="hold" grpId="0"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6" grpId="1" animBg="1"/>
      <p:bldP spid="6" grpId="2"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B416-9A75-56D4-228B-3267410A944F}"/>
              </a:ext>
            </a:extLst>
          </p:cNvPr>
          <p:cNvSpPr>
            <a:spLocks noGrp="1"/>
          </p:cNvSpPr>
          <p:nvPr>
            <p:ph type="title"/>
          </p:nvPr>
        </p:nvSpPr>
        <p:spPr>
          <a:xfrm>
            <a:off x="913795" y="609600"/>
            <a:ext cx="3706889" cy="958735"/>
          </a:xfrm>
        </p:spPr>
        <p:txBody>
          <a:bodyPr/>
          <a:lstStyle/>
          <a:p>
            <a:r>
              <a:rPr lang="en-US" dirty="0"/>
              <a:t>New Model Overview</a:t>
            </a:r>
          </a:p>
        </p:txBody>
      </p:sp>
      <p:sp>
        <p:nvSpPr>
          <p:cNvPr id="4" name="Text Placeholder 3">
            <a:extLst>
              <a:ext uri="{FF2B5EF4-FFF2-40B4-BE49-F238E27FC236}">
                <a16:creationId xmlns:a16="http://schemas.microsoft.com/office/drawing/2014/main" id="{8BB467AC-14C5-DD7C-B7A4-2BF994D1F5A8}"/>
              </a:ext>
            </a:extLst>
          </p:cNvPr>
          <p:cNvSpPr>
            <a:spLocks noGrp="1"/>
          </p:cNvSpPr>
          <p:nvPr>
            <p:ph type="body" sz="half" idx="2"/>
          </p:nvPr>
        </p:nvSpPr>
        <p:spPr>
          <a:xfrm>
            <a:off x="913795" y="1751215"/>
            <a:ext cx="3706889" cy="3938386"/>
          </a:xfrm>
        </p:spPr>
        <p:txBody>
          <a:bodyPr>
            <a:normAutofit fontScale="92500" lnSpcReduction="10000"/>
          </a:bodyPr>
          <a:lstStyle/>
          <a:p>
            <a:pPr algn="l"/>
            <a:r>
              <a:rPr lang="en-US" dirty="0"/>
              <a:t>The new model is based off of the categorical boosting technique to train a model on a training set</a:t>
            </a:r>
          </a:p>
          <a:p>
            <a:pPr marL="342900" indent="-342900" algn="l">
              <a:buFont typeface="+mj-lt"/>
              <a:buAutoNum type="arabicPeriod"/>
            </a:pPr>
            <a:r>
              <a:rPr lang="en-US" dirty="0"/>
              <a:t>The model first constructs a decision tree</a:t>
            </a:r>
          </a:p>
          <a:p>
            <a:pPr marL="342900" indent="-342900" algn="l">
              <a:buFont typeface="+mj-lt"/>
              <a:buAutoNum type="arabicPeriod"/>
            </a:pPr>
            <a:r>
              <a:rPr lang="en-US" dirty="0"/>
              <a:t>The decision tree is evaluated for amount of errors it made</a:t>
            </a:r>
          </a:p>
          <a:p>
            <a:pPr marL="342900" indent="-342900" algn="l">
              <a:buFont typeface="+mj-lt"/>
              <a:buAutoNum type="arabicPeriod"/>
            </a:pPr>
            <a:r>
              <a:rPr lang="en-US" dirty="0"/>
              <a:t>Create a new decision tree to correct the errors made by the previous tree</a:t>
            </a:r>
          </a:p>
          <a:p>
            <a:pPr marL="342900" indent="-342900" algn="l">
              <a:buFont typeface="+mj-lt"/>
              <a:buAutoNum type="arabicPeriod"/>
            </a:pPr>
            <a:r>
              <a:rPr lang="en-US" dirty="0"/>
              <a:t>Repeat this process until x iterations have passed</a:t>
            </a:r>
          </a:p>
          <a:p>
            <a:pPr marL="342900" indent="-342900" algn="l">
              <a:buFont typeface="+mj-lt"/>
              <a:buAutoNum type="arabicPeriod"/>
            </a:pPr>
            <a:r>
              <a:rPr lang="en-US" dirty="0"/>
              <a:t>Final result is an ensemble of trees that work together to provide an accurate prediction</a:t>
            </a:r>
          </a:p>
        </p:txBody>
      </p:sp>
      <p:pic>
        <p:nvPicPr>
          <p:cNvPr id="3074" name="Picture 2" descr="CatBoost Unleashed: Mastering Categorical Data for Robust Predictive  Modeling | by Everton Gomede, PhD | AI Mind">
            <a:extLst>
              <a:ext uri="{FF2B5EF4-FFF2-40B4-BE49-F238E27FC236}">
                <a16:creationId xmlns:a16="http://schemas.microsoft.com/office/drawing/2014/main" id="{20FA792A-28D2-330E-28EA-FDEA18ACC6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57991" y="609600"/>
            <a:ext cx="6408256"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5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250E-F209-9BB5-D598-DF33B0E77754}"/>
              </a:ext>
            </a:extLst>
          </p:cNvPr>
          <p:cNvSpPr>
            <a:spLocks noGrp="1"/>
          </p:cNvSpPr>
          <p:nvPr>
            <p:ph type="title"/>
          </p:nvPr>
        </p:nvSpPr>
        <p:spPr/>
        <p:txBody>
          <a:bodyPr/>
          <a:lstStyle/>
          <a:p>
            <a:r>
              <a:rPr lang="en-US" dirty="0"/>
              <a:t>Model Comparison</a:t>
            </a:r>
          </a:p>
        </p:txBody>
      </p:sp>
      <p:sp>
        <p:nvSpPr>
          <p:cNvPr id="3" name="Text Placeholder 2">
            <a:extLst>
              <a:ext uri="{FF2B5EF4-FFF2-40B4-BE49-F238E27FC236}">
                <a16:creationId xmlns:a16="http://schemas.microsoft.com/office/drawing/2014/main" id="{14DF49F6-A556-4740-A09C-1E6C4FC615A4}"/>
              </a:ext>
            </a:extLst>
          </p:cNvPr>
          <p:cNvSpPr>
            <a:spLocks noGrp="1"/>
          </p:cNvSpPr>
          <p:nvPr>
            <p:ph type="body" idx="1"/>
          </p:nvPr>
        </p:nvSpPr>
        <p:spPr/>
        <p:txBody>
          <a:bodyPr/>
          <a:lstStyle/>
          <a:p>
            <a:pPr>
              <a:lnSpc>
                <a:spcPct val="100000"/>
              </a:lnSpc>
            </a:pPr>
            <a:r>
              <a:rPr lang="en-US" dirty="0"/>
              <a:t>Old Model</a:t>
            </a:r>
          </a:p>
          <a:p>
            <a:pPr>
              <a:lnSpc>
                <a:spcPct val="100000"/>
              </a:lnSpc>
            </a:pPr>
            <a:r>
              <a:rPr lang="en-US" dirty="0"/>
              <a:t>(Decision Tree)</a:t>
            </a:r>
          </a:p>
        </p:txBody>
      </p:sp>
      <p:sp>
        <p:nvSpPr>
          <p:cNvPr id="4" name="Text Placeholder 3">
            <a:extLst>
              <a:ext uri="{FF2B5EF4-FFF2-40B4-BE49-F238E27FC236}">
                <a16:creationId xmlns:a16="http://schemas.microsoft.com/office/drawing/2014/main" id="{B28DD563-951B-B56E-1BAD-FFB82BE2AC03}"/>
              </a:ext>
            </a:extLst>
          </p:cNvPr>
          <p:cNvSpPr>
            <a:spLocks noGrp="1"/>
          </p:cNvSpPr>
          <p:nvPr>
            <p:ph type="body" sz="half" idx="15"/>
          </p:nvPr>
        </p:nvSpPr>
        <p:spPr/>
        <p:txBody>
          <a:bodyPr/>
          <a:lstStyle/>
          <a:p>
            <a:pPr algn="just"/>
            <a:r>
              <a:rPr lang="en-US" dirty="0"/>
              <a:t>Uses one decision tree to train on the training dataset and test on the testing dataset.</a:t>
            </a:r>
          </a:p>
          <a:p>
            <a:pPr algn="just"/>
            <a:r>
              <a:rPr lang="en-US" dirty="0"/>
              <a:t>Very fast but not very accurate on a generalized dataset.</a:t>
            </a:r>
          </a:p>
          <a:p>
            <a:pPr algn="just"/>
            <a:r>
              <a:rPr lang="en-US" dirty="0"/>
              <a:t>High chance of overfitting on training dataset.</a:t>
            </a:r>
          </a:p>
        </p:txBody>
      </p:sp>
      <p:sp>
        <p:nvSpPr>
          <p:cNvPr id="5" name="Text Placeholder 4">
            <a:extLst>
              <a:ext uri="{FF2B5EF4-FFF2-40B4-BE49-F238E27FC236}">
                <a16:creationId xmlns:a16="http://schemas.microsoft.com/office/drawing/2014/main" id="{1D4C0F2D-B810-D06B-99CA-06DEFE4F7906}"/>
              </a:ext>
            </a:extLst>
          </p:cNvPr>
          <p:cNvSpPr>
            <a:spLocks noGrp="1"/>
          </p:cNvSpPr>
          <p:nvPr>
            <p:ph type="body" sz="quarter" idx="3"/>
          </p:nvPr>
        </p:nvSpPr>
        <p:spPr/>
        <p:txBody>
          <a:bodyPr/>
          <a:lstStyle/>
          <a:p>
            <a:r>
              <a:rPr lang="en-US" dirty="0"/>
              <a:t>New Model A</a:t>
            </a:r>
          </a:p>
          <a:p>
            <a:r>
              <a:rPr lang="en-US" dirty="0"/>
              <a:t>(</a:t>
            </a:r>
            <a:r>
              <a:rPr lang="en-US" dirty="0" err="1"/>
              <a:t>CatBoost</a:t>
            </a:r>
            <a:r>
              <a:rPr lang="en-US" dirty="0"/>
              <a:t>)</a:t>
            </a:r>
          </a:p>
        </p:txBody>
      </p:sp>
      <p:sp>
        <p:nvSpPr>
          <p:cNvPr id="6" name="Text Placeholder 5">
            <a:extLst>
              <a:ext uri="{FF2B5EF4-FFF2-40B4-BE49-F238E27FC236}">
                <a16:creationId xmlns:a16="http://schemas.microsoft.com/office/drawing/2014/main" id="{FE20958E-2031-C14A-9C28-8D61CBDF74CF}"/>
              </a:ext>
            </a:extLst>
          </p:cNvPr>
          <p:cNvSpPr>
            <a:spLocks noGrp="1"/>
          </p:cNvSpPr>
          <p:nvPr>
            <p:ph type="body" sz="half" idx="16"/>
          </p:nvPr>
        </p:nvSpPr>
        <p:spPr/>
        <p:txBody>
          <a:bodyPr/>
          <a:lstStyle/>
          <a:p>
            <a:pPr algn="just"/>
            <a:r>
              <a:rPr lang="en-US" dirty="0"/>
              <a:t>Uses multiple decision trees in series, each successive tree tries to minimize the errors caused in the previous one.</a:t>
            </a:r>
          </a:p>
          <a:p>
            <a:pPr algn="just"/>
            <a:r>
              <a:rPr lang="en-US" dirty="0"/>
              <a:t>Highly accurate but not extremely fast due to multiple trees built in series.</a:t>
            </a:r>
          </a:p>
          <a:p>
            <a:pPr algn="just"/>
            <a:r>
              <a:rPr lang="en-US" dirty="0"/>
              <a:t>Higher tree variance leads to less overfitting on training dataset.</a:t>
            </a:r>
          </a:p>
        </p:txBody>
      </p:sp>
      <p:sp>
        <p:nvSpPr>
          <p:cNvPr id="7" name="Text Placeholder 6">
            <a:extLst>
              <a:ext uri="{FF2B5EF4-FFF2-40B4-BE49-F238E27FC236}">
                <a16:creationId xmlns:a16="http://schemas.microsoft.com/office/drawing/2014/main" id="{DCF10013-46BC-FD7C-CEAF-1D2D3958CDCC}"/>
              </a:ext>
            </a:extLst>
          </p:cNvPr>
          <p:cNvSpPr>
            <a:spLocks noGrp="1"/>
          </p:cNvSpPr>
          <p:nvPr>
            <p:ph type="body" sz="quarter" idx="13"/>
          </p:nvPr>
        </p:nvSpPr>
        <p:spPr/>
        <p:txBody>
          <a:bodyPr/>
          <a:lstStyle/>
          <a:p>
            <a:r>
              <a:rPr lang="en-US" dirty="0"/>
              <a:t>New Model B</a:t>
            </a:r>
          </a:p>
          <a:p>
            <a:r>
              <a:rPr lang="en-US" dirty="0"/>
              <a:t>(</a:t>
            </a:r>
            <a:r>
              <a:rPr lang="en-US" dirty="0" err="1"/>
              <a:t>LightGBM</a:t>
            </a:r>
            <a:r>
              <a:rPr lang="en-US" dirty="0"/>
              <a:t>)</a:t>
            </a:r>
          </a:p>
        </p:txBody>
      </p:sp>
      <p:sp>
        <p:nvSpPr>
          <p:cNvPr id="8" name="Text Placeholder 7">
            <a:extLst>
              <a:ext uri="{FF2B5EF4-FFF2-40B4-BE49-F238E27FC236}">
                <a16:creationId xmlns:a16="http://schemas.microsoft.com/office/drawing/2014/main" id="{5D9D3A85-A6EB-A270-338B-DB3A5E5D31D8}"/>
              </a:ext>
            </a:extLst>
          </p:cNvPr>
          <p:cNvSpPr>
            <a:spLocks noGrp="1"/>
          </p:cNvSpPr>
          <p:nvPr>
            <p:ph type="body" sz="half" idx="17"/>
          </p:nvPr>
        </p:nvSpPr>
        <p:spPr/>
        <p:txBody>
          <a:bodyPr/>
          <a:lstStyle/>
          <a:p>
            <a:pPr algn="just"/>
            <a:r>
              <a:rPr lang="en-US" dirty="0"/>
              <a:t>Similar to </a:t>
            </a:r>
            <a:r>
              <a:rPr lang="en-US" dirty="0" err="1"/>
              <a:t>CatBoost</a:t>
            </a:r>
            <a:r>
              <a:rPr lang="en-US" dirty="0"/>
              <a:t> in terms of multiple decision trees in series, but each tree is deeper and not necessarily balanced.</a:t>
            </a:r>
          </a:p>
          <a:p>
            <a:pPr algn="just"/>
            <a:r>
              <a:rPr lang="en-US" dirty="0"/>
              <a:t>Also very accurate and even faster than </a:t>
            </a:r>
            <a:r>
              <a:rPr lang="en-US" dirty="0" err="1"/>
              <a:t>CatBoost</a:t>
            </a:r>
            <a:endParaRPr lang="en-US" dirty="0"/>
          </a:p>
          <a:p>
            <a:pPr algn="just"/>
            <a:r>
              <a:rPr lang="en-US" dirty="0"/>
              <a:t> Higher tree variance leads to less overfitting, though deeper trees can lead to overfitting if training dataset is small.</a:t>
            </a:r>
          </a:p>
        </p:txBody>
      </p:sp>
      <p:pic>
        <p:nvPicPr>
          <p:cNvPr id="4098" name="Picture 2" descr="Green Tree PNG Clip Art - Best WEB Clipart">
            <a:extLst>
              <a:ext uri="{FF2B5EF4-FFF2-40B4-BE49-F238E27FC236}">
                <a16:creationId xmlns:a16="http://schemas.microsoft.com/office/drawing/2014/main" id="{E6F2D2C4-FBE6-3405-2977-F50775A56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885948"/>
            <a:ext cx="713206" cy="762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t Kawaii Clipart: Over 8,259 Royalty-Free Licensable Stock Illustrations  &amp; Drawings | Shutterstock">
            <a:extLst>
              <a:ext uri="{FF2B5EF4-FFF2-40B4-BE49-F238E27FC236}">
                <a16:creationId xmlns:a16="http://schemas.microsoft.com/office/drawing/2014/main" id="{754F7101-D8BB-95E5-C491-8B74FE75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435" y="1885948"/>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ight bulb clipart Images - Free Download on Freepik">
            <a:extLst>
              <a:ext uri="{FF2B5EF4-FFF2-40B4-BE49-F238E27FC236}">
                <a16:creationId xmlns:a16="http://schemas.microsoft.com/office/drawing/2014/main" id="{315B19A1-202A-90B6-2E3A-8602D1801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572" y="1885948"/>
            <a:ext cx="762506" cy="76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100"/>
                                        </p:tgtEl>
                                        <p:attrNameLst>
                                          <p:attrName>style.visibility</p:attrName>
                                        </p:attrNameLst>
                                      </p:cBhvr>
                                      <p:to>
                                        <p:strVal val="visible"/>
                                      </p:to>
                                    </p:set>
                                    <p:animEffect transition="in" filter="fade">
                                      <p:cBhvr>
                                        <p:cTn id="33" dur="500"/>
                                        <p:tgtEl>
                                          <p:spTgt spid="410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 calcmode="lin" valueType="num">
                                      <p:cBhvr additive="base">
                                        <p:cTn id="44"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2" fill="hold" grpId="0" nodeType="after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 presetClass="entr" presetSubtype="2" fill="hold" grpId="0" nodeType="afterEffect">
                                  <p:stCondLst>
                                    <p:cond delay="0"/>
                                  </p:stCondLst>
                                  <p:childTnLst>
                                    <p:set>
                                      <p:cBhvr>
                                        <p:cTn id="53" dur="1" fill="hold">
                                          <p:stCondLst>
                                            <p:cond delay="0"/>
                                          </p:stCondLst>
                                        </p:cTn>
                                        <p:tgtEl>
                                          <p:spTgt spid="8">
                                            <p:txEl>
                                              <p:pRg st="1" end="1"/>
                                            </p:txEl>
                                          </p:spTgt>
                                        </p:tgtEl>
                                        <p:attrNameLst>
                                          <p:attrName>style.visibility</p:attrName>
                                        </p:attrNameLst>
                                      </p:cBhvr>
                                      <p:to>
                                        <p:strVal val="visible"/>
                                      </p:to>
                                    </p:set>
                                    <p:anim calcmode="lin" valueType="num">
                                      <p:cBhvr additive="base">
                                        <p:cTn id="5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56" fill="hold">
                            <p:stCondLst>
                              <p:cond delay="1500"/>
                            </p:stCondLst>
                            <p:childTnLst>
                              <p:par>
                                <p:cTn id="57" presetID="2" presetClass="entr" presetSubtype="2" fill="hold" grpId="0" nodeType="after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anim calcmode="lin" valueType="num">
                                      <p:cBhvr additive="base">
                                        <p:cTn id="59"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4106"/>
                                        </p:tgtEl>
                                        <p:attrNameLst>
                                          <p:attrName>style.visibility</p:attrName>
                                        </p:attrNameLst>
                                      </p:cBhvr>
                                      <p:to>
                                        <p:strVal val="visible"/>
                                      </p:to>
                                    </p:set>
                                    <p:animEffect transition="in" filter="fade">
                                      <p:cBhvr>
                                        <p:cTn id="64"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CF25-1A59-104E-55F6-0D2CFD5E8917}"/>
              </a:ext>
            </a:extLst>
          </p:cNvPr>
          <p:cNvSpPr>
            <a:spLocks noGrp="1"/>
          </p:cNvSpPr>
          <p:nvPr>
            <p:ph type="title"/>
          </p:nvPr>
        </p:nvSpPr>
        <p:spPr/>
        <p:txBody>
          <a:bodyPr/>
          <a:lstStyle/>
          <a:p>
            <a:r>
              <a:rPr lang="en-US" dirty="0"/>
              <a:t>Model Comparison Continued</a:t>
            </a:r>
          </a:p>
        </p:txBody>
      </p:sp>
      <p:sp>
        <p:nvSpPr>
          <p:cNvPr id="3" name="Text Placeholder 2">
            <a:extLst>
              <a:ext uri="{FF2B5EF4-FFF2-40B4-BE49-F238E27FC236}">
                <a16:creationId xmlns:a16="http://schemas.microsoft.com/office/drawing/2014/main" id="{F2CB6FD2-CCFA-BB1E-AA7D-8AA18A2E86E0}"/>
              </a:ext>
            </a:extLst>
          </p:cNvPr>
          <p:cNvSpPr>
            <a:spLocks noGrp="1"/>
          </p:cNvSpPr>
          <p:nvPr>
            <p:ph type="body" idx="1"/>
          </p:nvPr>
        </p:nvSpPr>
        <p:spPr/>
        <p:txBody>
          <a:bodyPr/>
          <a:lstStyle/>
          <a:p>
            <a:r>
              <a:rPr lang="en-US" dirty="0"/>
              <a:t>New Model A (</a:t>
            </a:r>
            <a:r>
              <a:rPr lang="en-US" dirty="0" err="1"/>
              <a:t>CatBoost</a:t>
            </a:r>
            <a:r>
              <a:rPr lang="en-US" dirty="0"/>
              <a:t>)</a:t>
            </a:r>
          </a:p>
        </p:txBody>
      </p:sp>
      <p:sp>
        <p:nvSpPr>
          <p:cNvPr id="4" name="Content Placeholder 3">
            <a:extLst>
              <a:ext uri="{FF2B5EF4-FFF2-40B4-BE49-F238E27FC236}">
                <a16:creationId xmlns:a16="http://schemas.microsoft.com/office/drawing/2014/main" id="{3FC898AB-3825-38E9-1947-2AAAC84C3B6A}"/>
              </a:ext>
            </a:extLst>
          </p:cNvPr>
          <p:cNvSpPr>
            <a:spLocks noGrp="1"/>
          </p:cNvSpPr>
          <p:nvPr>
            <p:ph sz="half" idx="2"/>
          </p:nvPr>
        </p:nvSpPr>
        <p:spPr/>
        <p:txBody>
          <a:bodyPr>
            <a:normAutofit lnSpcReduction="10000"/>
          </a:bodyPr>
          <a:lstStyle/>
          <a:p>
            <a:r>
              <a:rPr lang="en-US" dirty="0"/>
              <a:t>Each decision tree is built in a symmetric fashion</a:t>
            </a:r>
          </a:p>
          <a:p>
            <a:r>
              <a:rPr lang="en-US" dirty="0"/>
              <a:t>At every depth, the same split is applied to all nodes at that depth</a:t>
            </a:r>
          </a:p>
          <a:p>
            <a:r>
              <a:rPr lang="en-US" dirty="0"/>
              <a:t>Faster at inference and more stable</a:t>
            </a:r>
          </a:p>
          <a:p>
            <a:r>
              <a:rPr lang="en-US" dirty="0"/>
              <a:t>Has built in features against overfitting</a:t>
            </a:r>
          </a:p>
          <a:p>
            <a:r>
              <a:rPr lang="en-US" dirty="0"/>
              <a:t>Easy to use and can often work with little hyperparameter tuning</a:t>
            </a:r>
          </a:p>
        </p:txBody>
      </p:sp>
      <p:sp>
        <p:nvSpPr>
          <p:cNvPr id="5" name="Text Placeholder 4">
            <a:extLst>
              <a:ext uri="{FF2B5EF4-FFF2-40B4-BE49-F238E27FC236}">
                <a16:creationId xmlns:a16="http://schemas.microsoft.com/office/drawing/2014/main" id="{367A1A36-67BB-B7D8-FE65-86B91D306537}"/>
              </a:ext>
            </a:extLst>
          </p:cNvPr>
          <p:cNvSpPr>
            <a:spLocks noGrp="1"/>
          </p:cNvSpPr>
          <p:nvPr>
            <p:ph type="body" sz="quarter" idx="3"/>
          </p:nvPr>
        </p:nvSpPr>
        <p:spPr/>
        <p:txBody>
          <a:bodyPr/>
          <a:lstStyle/>
          <a:p>
            <a:r>
              <a:rPr lang="en-US" dirty="0"/>
              <a:t>New Model B (</a:t>
            </a:r>
            <a:r>
              <a:rPr lang="en-US" dirty="0" err="1"/>
              <a:t>LightGBM</a:t>
            </a:r>
            <a:r>
              <a:rPr lang="en-US" dirty="0"/>
              <a:t>)</a:t>
            </a:r>
          </a:p>
        </p:txBody>
      </p:sp>
      <p:sp>
        <p:nvSpPr>
          <p:cNvPr id="6" name="Content Placeholder 5">
            <a:extLst>
              <a:ext uri="{FF2B5EF4-FFF2-40B4-BE49-F238E27FC236}">
                <a16:creationId xmlns:a16="http://schemas.microsoft.com/office/drawing/2014/main" id="{9458ECBE-CA0D-F9B7-0A04-8771483DF962}"/>
              </a:ext>
            </a:extLst>
          </p:cNvPr>
          <p:cNvSpPr>
            <a:spLocks noGrp="1"/>
          </p:cNvSpPr>
          <p:nvPr>
            <p:ph sz="quarter" idx="4"/>
          </p:nvPr>
        </p:nvSpPr>
        <p:spPr/>
        <p:txBody>
          <a:bodyPr>
            <a:normAutofit lnSpcReduction="10000"/>
          </a:bodyPr>
          <a:lstStyle/>
          <a:p>
            <a:r>
              <a:rPr lang="en-US" dirty="0"/>
              <a:t>For each decision tree depth, only the node that reduces the error the most is extended further down</a:t>
            </a:r>
          </a:p>
          <a:p>
            <a:r>
              <a:rPr lang="en-US" dirty="0"/>
              <a:t>Even faster training time and strong accuracy</a:t>
            </a:r>
          </a:p>
          <a:p>
            <a:r>
              <a:rPr lang="en-US" dirty="0"/>
              <a:t>Has histogram-based splitting that also minimizes memory usage</a:t>
            </a:r>
          </a:p>
          <a:p>
            <a:r>
              <a:rPr lang="en-US" dirty="0"/>
              <a:t>Can overfit but mainly on small datasets, scales very well on large datasets</a:t>
            </a:r>
          </a:p>
        </p:txBody>
      </p:sp>
      <p:pic>
        <p:nvPicPr>
          <p:cNvPr id="7" name="Picture 4" descr="Cat Kawaii Clipart: Over 8,259 Royalty-Free Licensable Stock Illustrations  &amp; Drawings | Shutterstock">
            <a:extLst>
              <a:ext uri="{FF2B5EF4-FFF2-40B4-BE49-F238E27FC236}">
                <a16:creationId xmlns:a16="http://schemas.microsoft.com/office/drawing/2014/main" id="{5B048D50-D0D3-CDEA-0E05-553EB4289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ight bulb clipart Images - Free Download on Freepik">
            <a:extLst>
              <a:ext uri="{FF2B5EF4-FFF2-40B4-BE49-F238E27FC236}">
                <a16:creationId xmlns:a16="http://schemas.microsoft.com/office/drawing/2014/main" id="{1E20FA1F-EEA6-79F7-208B-B20D7AC5D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671"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ifying Glass Clipart PNG Transparent | OnlyGFX.com">
            <a:extLst>
              <a:ext uri="{FF2B5EF4-FFF2-40B4-BE49-F238E27FC236}">
                <a16:creationId xmlns:a16="http://schemas.microsoft.com/office/drawing/2014/main" id="{E262EDDE-9E6E-627E-64C5-1681237B7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215898">
            <a:off x="92504" y="1485404"/>
            <a:ext cx="1642582" cy="185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6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2000"/>
                                  </p:stCondLst>
                                  <p:childTnLst>
                                    <p:set>
                                      <p:cBhvr>
                                        <p:cTn id="6" dur="1" fill="hold">
                                          <p:stCondLst>
                                            <p:cond delay="0"/>
                                          </p:stCondLst>
                                        </p:cTn>
                                        <p:tgtEl>
                                          <p:spTgt spid="5130"/>
                                        </p:tgtEl>
                                        <p:attrNameLst>
                                          <p:attrName>style.visibility</p:attrName>
                                        </p:attrNameLst>
                                      </p:cBhvr>
                                      <p:to>
                                        <p:strVal val="visible"/>
                                      </p:to>
                                    </p:set>
                                    <p:anim calcmode="lin" valueType="num">
                                      <p:cBhvr additive="base">
                                        <p:cTn id="7" dur="500" fill="hold"/>
                                        <p:tgtEl>
                                          <p:spTgt spid="5130"/>
                                        </p:tgtEl>
                                        <p:attrNameLst>
                                          <p:attrName>ppt_x</p:attrName>
                                        </p:attrNameLst>
                                      </p:cBhvr>
                                      <p:tavLst>
                                        <p:tav tm="0">
                                          <p:val>
                                            <p:strVal val="0-#ppt_w/2"/>
                                          </p:val>
                                        </p:tav>
                                        <p:tav tm="100000">
                                          <p:val>
                                            <p:strVal val="#ppt_x"/>
                                          </p:val>
                                        </p:tav>
                                      </p:tavLst>
                                    </p:anim>
                                    <p:anim calcmode="lin" valueType="num">
                                      <p:cBhvr additive="base">
                                        <p:cTn id="8" dur="500" fill="hold"/>
                                        <p:tgtEl>
                                          <p:spTgt spid="5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0078 -1.85185E-6 L 0.43685 -0.00162 " pathEditMode="relative" rAng="0" ptsTypes="AA">
                                      <p:cBhvr>
                                        <p:cTn id="12" dur="2000" fill="hold"/>
                                        <p:tgtEl>
                                          <p:spTgt spid="5130"/>
                                        </p:tgtEl>
                                        <p:attrNameLst>
                                          <p:attrName>ppt_x</p:attrName>
                                          <p:attrName>ppt_y</p:attrName>
                                        </p:attrNameLst>
                                      </p:cBhvr>
                                      <p:rCtr x="2179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7446-3CAA-024D-6356-FCE9F88DBA43}"/>
              </a:ext>
            </a:extLst>
          </p:cNvPr>
          <p:cNvSpPr>
            <a:spLocks noGrp="1"/>
          </p:cNvSpPr>
          <p:nvPr>
            <p:ph type="title"/>
          </p:nvPr>
        </p:nvSpPr>
        <p:spPr/>
        <p:txBody>
          <a:bodyPr>
            <a:normAutofit/>
          </a:bodyPr>
          <a:lstStyle/>
          <a:p>
            <a:r>
              <a:rPr lang="en-US" sz="3600" dirty="0"/>
              <a:t>Performance Across Models</a:t>
            </a:r>
          </a:p>
        </p:txBody>
      </p:sp>
      <p:pic>
        <p:nvPicPr>
          <p:cNvPr id="6" name="Content Placeholder 5">
            <a:extLst>
              <a:ext uri="{FF2B5EF4-FFF2-40B4-BE49-F238E27FC236}">
                <a16:creationId xmlns:a16="http://schemas.microsoft.com/office/drawing/2014/main" id="{EE6D32A5-6304-767C-328B-E060C2C3B2F3}"/>
              </a:ext>
            </a:extLst>
          </p:cNvPr>
          <p:cNvPicPr>
            <a:picLocks noGrp="1" noChangeAspect="1"/>
          </p:cNvPicPr>
          <p:nvPr>
            <p:ph idx="1"/>
          </p:nvPr>
        </p:nvPicPr>
        <p:blipFill>
          <a:blip r:embed="rId3"/>
          <a:stretch>
            <a:fillRect/>
          </a:stretch>
        </p:blipFill>
        <p:spPr>
          <a:xfrm>
            <a:off x="4856163" y="658777"/>
            <a:ext cx="6411912" cy="4981645"/>
          </a:xfrm>
          <a:prstGeom prst="rect">
            <a:avLst/>
          </a:prstGeom>
          <a:effectLst>
            <a:outerShdw blurRad="25400" dir="17880000">
              <a:srgbClr val="000000">
                <a:alpha val="46000"/>
              </a:srgbClr>
            </a:outerShdw>
          </a:effectLst>
        </p:spPr>
      </p:pic>
      <p:sp>
        <p:nvSpPr>
          <p:cNvPr id="4" name="Text Placeholder 3">
            <a:extLst>
              <a:ext uri="{FF2B5EF4-FFF2-40B4-BE49-F238E27FC236}">
                <a16:creationId xmlns:a16="http://schemas.microsoft.com/office/drawing/2014/main" id="{BAE940C9-E7E2-B15F-1DDB-4DDBB92C9552}"/>
              </a:ext>
            </a:extLst>
          </p:cNvPr>
          <p:cNvSpPr>
            <a:spLocks noGrp="1"/>
          </p:cNvSpPr>
          <p:nvPr>
            <p:ph type="body" sz="half" idx="2"/>
          </p:nvPr>
        </p:nvSpPr>
        <p:spPr/>
        <p:txBody>
          <a:bodyPr>
            <a:normAutofit/>
          </a:bodyPr>
          <a:lstStyle/>
          <a:p>
            <a:r>
              <a:rPr lang="en-US" sz="2400" dirty="0"/>
              <a:t>Accuracies of the original model alongside multiple candidates for the new replacement model across different iterations of cross validation.</a:t>
            </a:r>
          </a:p>
        </p:txBody>
      </p:sp>
      <p:sp>
        <p:nvSpPr>
          <p:cNvPr id="8" name="Rectangle 7">
            <a:extLst>
              <a:ext uri="{FF2B5EF4-FFF2-40B4-BE49-F238E27FC236}">
                <a16:creationId xmlns:a16="http://schemas.microsoft.com/office/drawing/2014/main" id="{6AD934B1-7793-763E-294B-98D7F578CF45}"/>
              </a:ext>
            </a:extLst>
          </p:cNvPr>
          <p:cNvSpPr/>
          <p:nvPr/>
        </p:nvSpPr>
        <p:spPr>
          <a:xfrm>
            <a:off x="6096000" y="2308072"/>
            <a:ext cx="870257" cy="2396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E99C28-A6C1-3742-2BFC-E121F0CB22F5}"/>
              </a:ext>
            </a:extLst>
          </p:cNvPr>
          <p:cNvSpPr txBox="1"/>
          <p:nvPr/>
        </p:nvSpPr>
        <p:spPr>
          <a:xfrm>
            <a:off x="6064468" y="2274001"/>
            <a:ext cx="933319" cy="307777"/>
          </a:xfrm>
          <a:prstGeom prst="rect">
            <a:avLst/>
          </a:prstGeom>
          <a:noFill/>
        </p:spPr>
        <p:txBody>
          <a:bodyPr wrap="square" rtlCol="0">
            <a:spAutoFit/>
          </a:bodyPr>
          <a:lstStyle/>
          <a:p>
            <a:pPr algn="ctr"/>
            <a:r>
              <a:rPr lang="en-US" sz="1400" b="1" dirty="0">
                <a:solidFill>
                  <a:schemeClr val="bg1"/>
                </a:solidFill>
              </a:rPr>
              <a:t>Models</a:t>
            </a:r>
          </a:p>
        </p:txBody>
      </p:sp>
    </p:spTree>
    <p:extLst>
      <p:ext uri="{BB962C8B-B14F-4D97-AF65-F5344CB8AC3E}">
        <p14:creationId xmlns:p14="http://schemas.microsoft.com/office/powerpoint/2010/main" val="369711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9065-0ACB-C102-4968-7AAFC46E4451}"/>
              </a:ext>
            </a:extLst>
          </p:cNvPr>
          <p:cNvSpPr>
            <a:spLocks noGrp="1"/>
          </p:cNvSpPr>
          <p:nvPr>
            <p:ph type="title"/>
          </p:nvPr>
        </p:nvSpPr>
        <p:spPr>
          <a:xfrm>
            <a:off x="1" y="751090"/>
            <a:ext cx="5454650" cy="1675559"/>
          </a:xfrm>
        </p:spPr>
        <p:txBody>
          <a:bodyPr/>
          <a:lstStyle/>
          <a:p>
            <a:r>
              <a:rPr lang="en-US" sz="3600" dirty="0"/>
              <a:t>Overfitting Across Models</a:t>
            </a:r>
          </a:p>
        </p:txBody>
      </p:sp>
      <p:pic>
        <p:nvPicPr>
          <p:cNvPr id="14" name="Picture Placeholder 13">
            <a:extLst>
              <a:ext uri="{FF2B5EF4-FFF2-40B4-BE49-F238E27FC236}">
                <a16:creationId xmlns:a16="http://schemas.microsoft.com/office/drawing/2014/main" id="{7FA8F827-A1A4-5A46-B7EC-E18CF99ED5A5}"/>
              </a:ext>
            </a:extLst>
          </p:cNvPr>
          <p:cNvPicPr>
            <a:picLocks noGrp="1" noChangeAspect="1"/>
          </p:cNvPicPr>
          <p:nvPr>
            <p:ph type="pic" idx="1"/>
          </p:nvPr>
        </p:nvPicPr>
        <p:blipFill>
          <a:blip r:embed="rId3"/>
          <a:srcRect l="1623" r="1623"/>
          <a:stretch/>
        </p:blipFill>
        <p:spPr>
          <a:xfrm>
            <a:off x="5454650" y="642938"/>
            <a:ext cx="6564313" cy="5189537"/>
          </a:xfrm>
          <a:prstGeom prst="rect">
            <a:avLst/>
          </a:prstGeom>
          <a:effectLst>
            <a:outerShdw blurRad="38100" dist="25400" dir="4440000">
              <a:srgbClr val="000000">
                <a:alpha val="36000"/>
              </a:srgbClr>
            </a:outerShdw>
          </a:effectLst>
        </p:spPr>
      </p:pic>
      <p:sp>
        <p:nvSpPr>
          <p:cNvPr id="4" name="Text Placeholder 3">
            <a:extLst>
              <a:ext uri="{FF2B5EF4-FFF2-40B4-BE49-F238E27FC236}">
                <a16:creationId xmlns:a16="http://schemas.microsoft.com/office/drawing/2014/main" id="{E638E5A1-6195-E039-21BC-F9CE92F56675}"/>
              </a:ext>
            </a:extLst>
          </p:cNvPr>
          <p:cNvSpPr>
            <a:spLocks noGrp="1"/>
          </p:cNvSpPr>
          <p:nvPr>
            <p:ph type="body" sz="half" idx="2"/>
          </p:nvPr>
        </p:nvSpPr>
        <p:spPr>
          <a:xfrm>
            <a:off x="433279" y="2907161"/>
            <a:ext cx="4588094" cy="2790248"/>
          </a:xfrm>
        </p:spPr>
        <p:txBody>
          <a:bodyPr>
            <a:normAutofit/>
          </a:bodyPr>
          <a:lstStyle/>
          <a:p>
            <a:r>
              <a:rPr lang="en-US" sz="2400" dirty="0"/>
              <a:t>Comparison of training vs testing R-squared scores across all the models.</a:t>
            </a:r>
          </a:p>
        </p:txBody>
      </p:sp>
    </p:spTree>
    <p:extLst>
      <p:ext uri="{BB962C8B-B14F-4D97-AF65-F5344CB8AC3E}">
        <p14:creationId xmlns:p14="http://schemas.microsoft.com/office/powerpoint/2010/main" val="77816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88CB-990E-0DB1-CE76-38FFF2EE9122}"/>
              </a:ext>
            </a:extLst>
          </p:cNvPr>
          <p:cNvSpPr>
            <a:spLocks noGrp="1"/>
          </p:cNvSpPr>
          <p:nvPr>
            <p:ph type="title"/>
          </p:nvPr>
        </p:nvSpPr>
        <p:spPr/>
        <p:txBody>
          <a:bodyPr/>
          <a:lstStyle/>
          <a:p>
            <a:r>
              <a:rPr lang="en-US" dirty="0"/>
              <a:t>Training Time Across Models</a:t>
            </a:r>
          </a:p>
        </p:txBody>
      </p:sp>
      <p:sp>
        <p:nvSpPr>
          <p:cNvPr id="3" name="Text Placeholder 2">
            <a:extLst>
              <a:ext uri="{FF2B5EF4-FFF2-40B4-BE49-F238E27FC236}">
                <a16:creationId xmlns:a16="http://schemas.microsoft.com/office/drawing/2014/main" id="{A21A7547-B056-03A7-04EB-1BD5AA393A3A}"/>
              </a:ext>
            </a:extLst>
          </p:cNvPr>
          <p:cNvSpPr>
            <a:spLocks noGrp="1"/>
          </p:cNvSpPr>
          <p:nvPr>
            <p:ph type="body" idx="1"/>
          </p:nvPr>
        </p:nvSpPr>
        <p:spPr/>
        <p:txBody>
          <a:bodyPr/>
          <a:lstStyle/>
          <a:p>
            <a:r>
              <a:rPr lang="en-US" dirty="0"/>
              <a:t>Training time comparison across all models</a:t>
            </a:r>
          </a:p>
        </p:txBody>
      </p:sp>
      <p:pic>
        <p:nvPicPr>
          <p:cNvPr id="8" name="Content Placeholder 7">
            <a:extLst>
              <a:ext uri="{FF2B5EF4-FFF2-40B4-BE49-F238E27FC236}">
                <a16:creationId xmlns:a16="http://schemas.microsoft.com/office/drawing/2014/main" id="{385341F3-5D7A-1FB1-1119-A6323D3E1591}"/>
              </a:ext>
            </a:extLst>
          </p:cNvPr>
          <p:cNvPicPr>
            <a:picLocks noGrp="1" noChangeAspect="1"/>
          </p:cNvPicPr>
          <p:nvPr>
            <p:ph sz="half" idx="2"/>
          </p:nvPr>
        </p:nvPicPr>
        <p:blipFill>
          <a:blip r:embed="rId3"/>
          <a:stretch>
            <a:fillRect/>
          </a:stretch>
        </p:blipFill>
        <p:spPr>
          <a:xfrm>
            <a:off x="1046014" y="2702103"/>
            <a:ext cx="4764763" cy="3683717"/>
          </a:xfrm>
          <a:prstGeom prst="rect">
            <a:avLst/>
          </a:prstGeom>
          <a:effectLst>
            <a:outerShdw blurRad="25400" dir="17880000">
              <a:srgbClr val="000000">
                <a:alpha val="46000"/>
              </a:srgbClr>
            </a:outerShdw>
          </a:effectLst>
        </p:spPr>
      </p:pic>
      <p:sp>
        <p:nvSpPr>
          <p:cNvPr id="5" name="Text Placeholder 4">
            <a:extLst>
              <a:ext uri="{FF2B5EF4-FFF2-40B4-BE49-F238E27FC236}">
                <a16:creationId xmlns:a16="http://schemas.microsoft.com/office/drawing/2014/main" id="{2A34AA45-721C-2A59-08F5-448D61E2D87F}"/>
              </a:ext>
            </a:extLst>
          </p:cNvPr>
          <p:cNvSpPr>
            <a:spLocks noGrp="1"/>
          </p:cNvSpPr>
          <p:nvPr>
            <p:ph type="body" sz="quarter" idx="3"/>
          </p:nvPr>
        </p:nvSpPr>
        <p:spPr/>
        <p:txBody>
          <a:bodyPr/>
          <a:lstStyle/>
          <a:p>
            <a:r>
              <a:rPr lang="en-US" dirty="0"/>
              <a:t>Training time comparison across all models (logarithmic scale)</a:t>
            </a:r>
          </a:p>
        </p:txBody>
      </p:sp>
      <p:pic>
        <p:nvPicPr>
          <p:cNvPr id="10" name="Content Placeholder 9">
            <a:extLst>
              <a:ext uri="{FF2B5EF4-FFF2-40B4-BE49-F238E27FC236}">
                <a16:creationId xmlns:a16="http://schemas.microsoft.com/office/drawing/2014/main" id="{1DA7A317-331F-3DBC-C98D-8AA584D93963}"/>
              </a:ext>
            </a:extLst>
          </p:cNvPr>
          <p:cNvPicPr>
            <a:picLocks noGrp="1" noChangeAspect="1"/>
          </p:cNvPicPr>
          <p:nvPr>
            <p:ph sz="quarter" idx="4"/>
          </p:nvPr>
        </p:nvPicPr>
        <p:blipFill>
          <a:blip r:embed="rId4"/>
          <a:stretch>
            <a:fillRect/>
          </a:stretch>
        </p:blipFill>
        <p:spPr>
          <a:xfrm>
            <a:off x="6363166" y="2702103"/>
            <a:ext cx="4779582" cy="3604668"/>
          </a:xfrm>
          <a:prstGeom prst="rect">
            <a:avLst/>
          </a:prstGeom>
          <a:effectLst>
            <a:outerShdw blurRad="25400" dir="17880000">
              <a:srgbClr val="000000">
                <a:alpha val="46000"/>
              </a:srgbClr>
            </a:outerShdw>
          </a:effectLst>
        </p:spPr>
      </p:pic>
      <p:sp>
        <p:nvSpPr>
          <p:cNvPr id="11" name="Rectangle 10">
            <a:extLst>
              <a:ext uri="{FF2B5EF4-FFF2-40B4-BE49-F238E27FC236}">
                <a16:creationId xmlns:a16="http://schemas.microsoft.com/office/drawing/2014/main" id="{F5502CDB-AB9E-243B-309F-D502F4DCAF5A}"/>
              </a:ext>
            </a:extLst>
          </p:cNvPr>
          <p:cNvSpPr/>
          <p:nvPr/>
        </p:nvSpPr>
        <p:spPr>
          <a:xfrm>
            <a:off x="6363167" y="6250221"/>
            <a:ext cx="4779581" cy="1355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ABE817-0B7B-B57E-4657-F4211E1161BB}"/>
              </a:ext>
            </a:extLst>
          </p:cNvPr>
          <p:cNvSpPr/>
          <p:nvPr/>
        </p:nvSpPr>
        <p:spPr>
          <a:xfrm>
            <a:off x="4581100" y="3958653"/>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49D914-FAD5-2A6B-303F-3975FBA2D14B}"/>
              </a:ext>
            </a:extLst>
          </p:cNvPr>
          <p:cNvSpPr/>
          <p:nvPr/>
        </p:nvSpPr>
        <p:spPr>
          <a:xfrm>
            <a:off x="8611159" y="3945005"/>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6253AD-2B87-E6AA-5BB1-DC54F146F43A}"/>
              </a:ext>
            </a:extLst>
          </p:cNvPr>
          <p:cNvSpPr txBox="1"/>
          <p:nvPr/>
        </p:nvSpPr>
        <p:spPr>
          <a:xfrm>
            <a:off x="4481792" y="3898270"/>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DB1F7160-1B2E-87BD-7A14-4B6B925C4B76}"/>
              </a:ext>
            </a:extLst>
          </p:cNvPr>
          <p:cNvSpPr txBox="1"/>
          <p:nvPr/>
        </p:nvSpPr>
        <p:spPr>
          <a:xfrm>
            <a:off x="8511851" y="3891919"/>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7038832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{E90F3DFA-A311-4C4A-AB1C-880E55A042D3}tf11665031_win32</Template>
  <TotalTime>1644</TotalTime>
  <Words>1437</Words>
  <Application>Microsoft Office PowerPoint</Application>
  <PresentationFormat>Widescreen</PresentationFormat>
  <Paragraphs>95</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Nova</vt:lpstr>
      <vt:lpstr>Arial Nova Light</vt:lpstr>
      <vt:lpstr>Calibri</vt:lpstr>
      <vt:lpstr>Wingdings 2</vt:lpstr>
      <vt:lpstr>SlateVTI</vt:lpstr>
      <vt:lpstr>Enhanced Weather Forecaster</vt:lpstr>
      <vt:lpstr>The Problem at Hand</vt:lpstr>
      <vt:lpstr>Solution to Problem:</vt:lpstr>
      <vt:lpstr>New Model Overview</vt:lpstr>
      <vt:lpstr>Model Comparison</vt:lpstr>
      <vt:lpstr>Model Comparison Continued</vt:lpstr>
      <vt:lpstr>Performance Across Models</vt:lpstr>
      <vt:lpstr>Overfitting Across Models</vt:lpstr>
      <vt:lpstr>Training Time Across Models</vt:lpstr>
      <vt:lpstr>Scoring Time Across Models</vt:lpstr>
      <vt:lpstr>Additional Findings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Jason Jiang</dc:creator>
  <cp:lastModifiedBy>Jason Jiang</cp:lastModifiedBy>
  <cp:revision>1</cp:revision>
  <dcterms:created xsi:type="dcterms:W3CDTF">2025-09-03T22:05:05Z</dcterms:created>
  <dcterms:modified xsi:type="dcterms:W3CDTF">2025-09-05T01:30:03Z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